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2" r:id="rId4"/>
    <p:sldMasterId id="214748368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Oswald Medium"/>
      <p:regular r:id="rId16"/>
      <p:bold r:id="rId17"/>
    </p:embeddedFont>
    <p:embeddedFont>
      <p:font typeface="Oswald Light"/>
      <p:regular r:id="rId18"/>
      <p:bold r:id="rId19"/>
    </p:embeddedFont>
    <p:embeddedFont>
      <p:font typeface="Oswald"/>
      <p:regular r:id="rId20"/>
      <p:bold r:id="rId21"/>
    </p:embeddedFont>
    <p:embeddedFont>
      <p:font typeface="Helvetica Neue Light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regular.fntdata"/><Relationship Id="rId22" Type="http://schemas.openxmlformats.org/officeDocument/2006/relationships/font" Target="fonts/HelveticaNeueLight-regular.fntdata"/><Relationship Id="rId21" Type="http://schemas.openxmlformats.org/officeDocument/2006/relationships/font" Target="fonts/Oswald-bold.fntdata"/><Relationship Id="rId24" Type="http://schemas.openxmlformats.org/officeDocument/2006/relationships/font" Target="fonts/HelveticaNeueLight-italic.fntdata"/><Relationship Id="rId23" Type="http://schemas.openxmlformats.org/officeDocument/2006/relationships/font" Target="fonts/HelveticaNeueLigh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5" Type="http://schemas.openxmlformats.org/officeDocument/2006/relationships/font" Target="fonts/HelveticaNeueLight-bold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swaldMedium-bold.fntdata"/><Relationship Id="rId16" Type="http://schemas.openxmlformats.org/officeDocument/2006/relationships/font" Target="fonts/OswaldMedium-regular.fntdata"/><Relationship Id="rId19" Type="http://schemas.openxmlformats.org/officeDocument/2006/relationships/font" Target="fonts/OswaldLight-bold.fntdata"/><Relationship Id="rId18" Type="http://schemas.openxmlformats.org/officeDocument/2006/relationships/font" Target="fonts/Oswald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b4303c3311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g2b4303c3311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8294a95b67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38294a95b67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8294a95b67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8294a95b67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b4303c3311_0_3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g2b4303c3311_0_3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8294a95b67_0_2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38294a95b67_0_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2b4996605d9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2b4996605d9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8294a95b67_0_4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38294a95b67_0_4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8294a95b67_0_5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38294a95b67_0_5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2b4303c3311_0_6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g2b4303c3311_0_6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>
  <p:cSld name="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54" name="Google Shape;54;p14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6709" y="827629"/>
            <a:ext cx="5078792" cy="53861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4"/>
          <p:cNvSpPr/>
          <p:nvPr>
            <p:ph idx="2" type="pic"/>
          </p:nvPr>
        </p:nvSpPr>
        <p:spPr>
          <a:xfrm>
            <a:off x="223700" y="1350169"/>
            <a:ext cx="5048387" cy="2965703"/>
          </a:xfrm>
          <a:prstGeom prst="roundRect">
            <a:avLst>
              <a:gd fmla="val 287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Титульный слайд">
  <p:cSld name="3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59" name="Google Shape;59;p15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60" name="Google Shape;60;p15"/>
          <p:cNvSpPr/>
          <p:nvPr>
            <p:ph idx="2" type="pic"/>
          </p:nvPr>
        </p:nvSpPr>
        <p:spPr>
          <a:xfrm>
            <a:off x="-2526268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Заголовок и объект">
  <p:cSld name="1_Заголовок и объект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63" name="Google Shape;63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6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5" name="Google Shape;65;p16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66" name="Google Shape;66;p16"/>
          <p:cNvSpPr/>
          <p:nvPr>
            <p:ph idx="2" type="pic"/>
          </p:nvPr>
        </p:nvSpPr>
        <p:spPr>
          <a:xfrm>
            <a:off x="99103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7" name="Google Shape;67;p16"/>
          <p:cNvSpPr/>
          <p:nvPr>
            <p:ph idx="3" type="pic"/>
          </p:nvPr>
        </p:nvSpPr>
        <p:spPr>
          <a:xfrm>
            <a:off x="365014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8" name="Google Shape;68;p16"/>
          <p:cNvSpPr/>
          <p:nvPr>
            <p:ph idx="4" type="pic"/>
          </p:nvPr>
        </p:nvSpPr>
        <p:spPr>
          <a:xfrm>
            <a:off x="6309258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Заголовок и объект">
  <p:cSld name="2_Заголовок и объект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1" name="Google Shape;71;p17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Заголовок и объект">
  <p:cSld name="3_Заголовок и объект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/>
          <p:nvPr>
            <p:ph idx="2" type="pic"/>
          </p:nvPr>
        </p:nvSpPr>
        <p:spPr>
          <a:xfrm>
            <a:off x="-3913" y="-392"/>
            <a:ext cx="9144000" cy="2705093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75" name="Google Shape;75;p1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77" name="Google Shape;77;p18"/>
          <p:cNvSpPr txBox="1"/>
          <p:nvPr>
            <p:ph type="title"/>
          </p:nvPr>
        </p:nvSpPr>
        <p:spPr>
          <a:xfrm>
            <a:off x="628650" y="1016357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191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>
  <p:cSld name="Заголовок и объект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80" name="Google Shape;80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9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83" name="Google Shape;83;p19"/>
          <p:cNvSpPr/>
          <p:nvPr>
            <p:ph idx="2" type="pic"/>
          </p:nvPr>
        </p:nvSpPr>
        <p:spPr>
          <a:xfrm>
            <a:off x="332183" y="1791928"/>
            <a:ext cx="1438481" cy="184045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4" name="Google Shape;84;p19"/>
          <p:cNvSpPr/>
          <p:nvPr>
            <p:ph idx="3" type="pic"/>
          </p:nvPr>
        </p:nvSpPr>
        <p:spPr>
          <a:xfrm>
            <a:off x="3843668" y="890340"/>
            <a:ext cx="1377002" cy="1176477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5" name="Google Shape;85;p19"/>
          <p:cNvSpPr/>
          <p:nvPr>
            <p:ph idx="4" type="pic"/>
          </p:nvPr>
        </p:nvSpPr>
        <p:spPr>
          <a:xfrm>
            <a:off x="3843668" y="3115775"/>
            <a:ext cx="1377002" cy="125958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6" name="Google Shape;86;p19"/>
          <p:cNvSpPr/>
          <p:nvPr>
            <p:ph idx="5" type="pic"/>
          </p:nvPr>
        </p:nvSpPr>
        <p:spPr>
          <a:xfrm>
            <a:off x="7119341" y="1879165"/>
            <a:ext cx="1687773" cy="138517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Заголовок и объект">
  <p:cSld name="4_Заголовок и объект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/>
          <p:nvPr/>
        </p:nvSpPr>
        <p:spPr>
          <a:xfrm>
            <a:off x="-3468260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20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0" name="Google Shape;90;p20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91" name="Google Shape;91;p20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92" name="Google Shape;92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169601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0"/>
          <p:cNvSpPr/>
          <p:nvPr>
            <p:ph idx="2" type="pic"/>
          </p:nvPr>
        </p:nvSpPr>
        <p:spPr>
          <a:xfrm>
            <a:off x="73223" y="1475185"/>
            <a:ext cx="4455914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Заголовок и объект">
  <p:cSld name="14_Заголовок и объект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/>
          <p:nvPr>
            <p:ph idx="2" type="pic"/>
          </p:nvPr>
        </p:nvSpPr>
        <p:spPr>
          <a:xfrm>
            <a:off x="-2856146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96" name="Google Shape;96;p21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7" name="Google Shape;97;p21"/>
          <p:cNvSpPr txBox="1"/>
          <p:nvPr>
            <p:ph type="title"/>
          </p:nvPr>
        </p:nvSpPr>
        <p:spPr>
          <a:xfrm>
            <a:off x="5113116" y="252866"/>
            <a:ext cx="3166887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98" name="Google Shape;98;p21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Заголовок и объект">
  <p:cSld name="5_Заголовок и объект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/>
          <p:nvPr/>
        </p:nvSpPr>
        <p:spPr>
          <a:xfrm>
            <a:off x="4313279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02" name="Google Shape;102;p22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03" name="Google Shape;103;p2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04" name="Google Shape;104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40168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2"/>
          <p:cNvSpPr/>
          <p:nvPr>
            <p:ph idx="2" type="pic"/>
          </p:nvPr>
        </p:nvSpPr>
        <p:spPr>
          <a:xfrm>
            <a:off x="3982992" y="1475185"/>
            <a:ext cx="4455913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Заголовок и объект">
  <p:cSld name="15_Заголовок и объект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/>
          <p:nvPr>
            <p:ph idx="2" type="pic"/>
          </p:nvPr>
        </p:nvSpPr>
        <p:spPr>
          <a:xfrm>
            <a:off x="3912524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08" name="Google Shape;108;p23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09" name="Google Shape;109;p23"/>
          <p:cNvSpPr txBox="1"/>
          <p:nvPr>
            <p:ph type="title"/>
          </p:nvPr>
        </p:nvSpPr>
        <p:spPr>
          <a:xfrm>
            <a:off x="254408" y="252866"/>
            <a:ext cx="3056351" cy="98334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0" name="Google Shape;110;p23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Заголовок и объект">
  <p:cSld name="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/>
          <p:nvPr>
            <p:ph idx="2" type="pic"/>
          </p:nvPr>
        </p:nvSpPr>
        <p:spPr>
          <a:xfrm>
            <a:off x="5990035" y="3432572"/>
            <a:ext cx="2332943" cy="175021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  <p:sp>
        <p:nvSpPr>
          <p:cNvPr id="113" name="Google Shape;113;p24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4" name="Google Shape;114;p24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15" name="Google Shape;115;p24"/>
          <p:cNvSpPr/>
          <p:nvPr>
            <p:ph idx="3" type="pic"/>
          </p:nvPr>
        </p:nvSpPr>
        <p:spPr>
          <a:xfrm>
            <a:off x="2896791" y="2705696"/>
            <a:ext cx="3418284" cy="213419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16" name="Google Shape;116;p24"/>
          <p:cNvSpPr/>
          <p:nvPr>
            <p:ph idx="4" type="pic"/>
          </p:nvPr>
        </p:nvSpPr>
        <p:spPr>
          <a:xfrm>
            <a:off x="884131" y="3255902"/>
            <a:ext cx="1741196" cy="232693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Заголовок и объект">
  <p:cSld name="1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5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9" name="Google Shape;119;p25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20" name="Google Shape;120;p25"/>
          <p:cNvSpPr/>
          <p:nvPr>
            <p:ph idx="2" type="pic"/>
          </p:nvPr>
        </p:nvSpPr>
        <p:spPr>
          <a:xfrm>
            <a:off x="817126" y="2652815"/>
            <a:ext cx="7509748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Заголовок и объект">
  <p:cSld name="7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23" name="Google Shape;123;p2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Заголовок и объект">
  <p:cSld name="8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Заголовок и объект">
  <p:cSld name="9_Заголовок и объект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27" name="Google Shape;127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82559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8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29" name="Google Shape;129;p2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30" name="Google Shape;130;p28"/>
          <p:cNvSpPr/>
          <p:nvPr/>
        </p:nvSpPr>
        <p:spPr>
          <a:xfrm>
            <a:off x="4476750" y="-38100"/>
            <a:ext cx="4724400" cy="5214776"/>
          </a:xfrm>
          <a:custGeom>
            <a:rect b="b" l="l" r="r" t="t"/>
            <a:pathLst>
              <a:path extrusionOk="0" h="6953034" w="6299200">
                <a:moveTo>
                  <a:pt x="5562600" y="45719"/>
                </a:moveTo>
                <a:lnTo>
                  <a:pt x="6299200" y="0"/>
                </a:lnTo>
                <a:lnTo>
                  <a:pt x="6247006" y="4397613"/>
                </a:lnTo>
                <a:lnTo>
                  <a:pt x="6247006" y="6953034"/>
                </a:lnTo>
                <a:lnTo>
                  <a:pt x="5245100" y="6934200"/>
                </a:lnTo>
                <a:lnTo>
                  <a:pt x="825500" y="6946900"/>
                </a:lnTo>
                <a:lnTo>
                  <a:pt x="0" y="6946900"/>
                </a:lnTo>
                <a:lnTo>
                  <a:pt x="3732406" y="3902313"/>
                </a:lnTo>
                <a:lnTo>
                  <a:pt x="5562600" y="45719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rgbClr val="00359A"/>
              </a:gs>
            </a:gsLst>
            <a:lin ang="13200000" scaled="0"/>
          </a:gra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8"/>
          <p:cNvSpPr/>
          <p:nvPr/>
        </p:nvSpPr>
        <p:spPr>
          <a:xfrm>
            <a:off x="6325410" y="2247090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32" name="Google Shape;132;p28"/>
          <p:cNvSpPr/>
          <p:nvPr/>
        </p:nvSpPr>
        <p:spPr>
          <a:xfrm>
            <a:off x="1150741" y="937532"/>
            <a:ext cx="7213995" cy="4585481"/>
          </a:xfrm>
          <a:custGeom>
            <a:rect b="b" l="l" r="r" t="t"/>
            <a:pathLst>
              <a:path extrusionOk="0" h="5954094" w="9367131">
                <a:moveTo>
                  <a:pt x="9162777" y="0"/>
                </a:moveTo>
                <a:lnTo>
                  <a:pt x="9367131" y="482672"/>
                </a:lnTo>
                <a:lnTo>
                  <a:pt x="9171075" y="482672"/>
                </a:lnTo>
                <a:lnTo>
                  <a:pt x="8258220" y="2548006"/>
                </a:lnTo>
                <a:lnTo>
                  <a:pt x="4343320" y="5954094"/>
                </a:lnTo>
                <a:lnTo>
                  <a:pt x="0" y="5954094"/>
                </a:lnTo>
                <a:lnTo>
                  <a:pt x="7459473" y="2548006"/>
                </a:lnTo>
                <a:lnTo>
                  <a:pt x="7459472" y="2548006"/>
                </a:lnTo>
                <a:lnTo>
                  <a:pt x="8735395" y="500929"/>
                </a:lnTo>
                <a:lnTo>
                  <a:pt x="8535189" y="500929"/>
                </a:lnTo>
                <a:lnTo>
                  <a:pt x="916277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8"/>
          <p:cNvSpPr/>
          <p:nvPr/>
        </p:nvSpPr>
        <p:spPr>
          <a:xfrm>
            <a:off x="4486883" y="2991256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Заголовок и объект">
  <p:cSld name="10_Заголовок и объект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36" name="Google Shape;136;p29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37" name="Google Shape;137;p2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38" name="Google Shape;138;p29"/>
          <p:cNvSpPr/>
          <p:nvPr>
            <p:ph idx="2" type="pic"/>
          </p:nvPr>
        </p:nvSpPr>
        <p:spPr>
          <a:xfrm>
            <a:off x="2410301" y="1464469"/>
            <a:ext cx="4394120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Заголовок и объект">
  <p:cSld name="11_Заголовок и объект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0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41" name="Google Shape;141;p30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42" name="Google Shape;142;p30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43" name="Google Shape;143;p30"/>
          <p:cNvSpPr/>
          <p:nvPr>
            <p:ph idx="2" type="pic"/>
          </p:nvPr>
        </p:nvSpPr>
        <p:spPr>
          <a:xfrm>
            <a:off x="474858" y="1250111"/>
            <a:ext cx="4400752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44" name="Google Shape;144;p30"/>
          <p:cNvSpPr/>
          <p:nvPr>
            <p:ph idx="3" type="pic"/>
          </p:nvPr>
        </p:nvSpPr>
        <p:spPr>
          <a:xfrm>
            <a:off x="5798591" y="866433"/>
            <a:ext cx="2681040" cy="268104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Custom Layout">
  <p:cSld name="7_Custom Layou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1"/>
          <p:cNvSpPr txBox="1"/>
          <p:nvPr>
            <p:ph type="title"/>
          </p:nvPr>
        </p:nvSpPr>
        <p:spPr>
          <a:xfrm>
            <a:off x="359522" y="200027"/>
            <a:ext cx="8424956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Oswald Light"/>
              <a:buNone/>
              <a:defRPr b="1" i="0" sz="3000" u="none" cap="none" strike="noStrike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47" name="Google Shape;147;p31"/>
          <p:cNvSpPr txBox="1"/>
          <p:nvPr/>
        </p:nvSpPr>
        <p:spPr>
          <a:xfrm>
            <a:off x="282397" y="4726025"/>
            <a:ext cx="293876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48" name="Google Shape;148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24128" y="109917"/>
            <a:ext cx="1374697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Заголовок и объект">
  <p:cSld name="12_Заголовок и объект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1" name="Google Shape;151;p32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52" name="Google Shape;152;p3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53" name="Google Shape;153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Заголовок и объект">
  <p:cSld name="13_Заголовок и объект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3"/>
          <p:cNvSpPr/>
          <p:nvPr>
            <p:ph idx="2" type="pic"/>
          </p:nvPr>
        </p:nvSpPr>
        <p:spPr>
          <a:xfrm>
            <a:off x="4015175" y="294300"/>
            <a:ext cx="4554900" cy="45549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33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7" name="Google Shape;157;p33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58" name="Google Shape;158;p33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Титульный слайд">
  <p:cSld name="1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4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61" name="Google Shape;161;p34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Титульный слайд">
  <p:cSld name="2_Титульный слайд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5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64" name="Google Shape;164;p35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tx">
  <p:cSld name="TITLE_AND_BODY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6"/>
          <p:cNvSpPr txBox="1"/>
          <p:nvPr>
            <p:ph idx="12" type="sldNum"/>
          </p:nvPr>
        </p:nvSpPr>
        <p:spPr>
          <a:xfrm>
            <a:off x="4484637" y="4905375"/>
            <a:ext cx="1701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19050" spcFirstLastPara="1" rIns="19050" wrap="square" tIns="19050">
            <a:spAutoFit/>
          </a:bodyPr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22.xml"/><Relationship Id="rId22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24.xml"/><Relationship Id="rId24" Type="http://schemas.openxmlformats.org/officeDocument/2006/relationships/theme" Target="../theme/theme1.xml"/><Relationship Id="rId12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30.xml"/><Relationship Id="rId6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9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7"/>
          <p:cNvSpPr/>
          <p:nvPr/>
        </p:nvSpPr>
        <p:spPr>
          <a:xfrm>
            <a:off x="6106367" y="4268018"/>
            <a:ext cx="2380800" cy="3828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2" name="Google Shape;172;p37"/>
          <p:cNvSpPr/>
          <p:nvPr/>
        </p:nvSpPr>
        <p:spPr>
          <a:xfrm>
            <a:off x="7416010" y="4268018"/>
            <a:ext cx="1071000" cy="3828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3" name="Google Shape;173;p37"/>
          <p:cNvSpPr txBox="1"/>
          <p:nvPr/>
        </p:nvSpPr>
        <p:spPr>
          <a:xfrm>
            <a:off x="6435733" y="4313121"/>
            <a:ext cx="23397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месяц</a:t>
            </a:r>
            <a:r>
              <a:rPr b="0" i="0" lang="ru" sz="19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              </a:t>
            </a: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год</a:t>
            </a:r>
            <a:endParaRPr b="0" i="0" sz="19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4" name="Google Shape;174;p37"/>
          <p:cNvSpPr txBox="1"/>
          <p:nvPr/>
        </p:nvSpPr>
        <p:spPr>
          <a:xfrm>
            <a:off x="1465050" y="1331425"/>
            <a:ext cx="6213900" cy="21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Шаблон презентации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для поставщиков и подрядчиков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75" name="Google Shape;175;p37"/>
          <p:cNvSpPr txBox="1"/>
          <p:nvPr/>
        </p:nvSpPr>
        <p:spPr>
          <a:xfrm>
            <a:off x="6708725" y="268050"/>
            <a:ext cx="2066700" cy="45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2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8"/>
          <p:cNvSpPr/>
          <p:nvPr/>
        </p:nvSpPr>
        <p:spPr>
          <a:xfrm>
            <a:off x="6106367" y="4268018"/>
            <a:ext cx="2380800" cy="3828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1" name="Google Shape;181;p38"/>
          <p:cNvSpPr/>
          <p:nvPr/>
        </p:nvSpPr>
        <p:spPr>
          <a:xfrm>
            <a:off x="7416010" y="4268018"/>
            <a:ext cx="1071000" cy="3828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2" name="Google Shape;182;p38"/>
          <p:cNvSpPr txBox="1"/>
          <p:nvPr/>
        </p:nvSpPr>
        <p:spPr>
          <a:xfrm>
            <a:off x="6435733" y="4313121"/>
            <a:ext cx="23397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месяц</a:t>
            </a:r>
            <a:r>
              <a:rPr b="0" i="0" lang="ru" sz="19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              </a:t>
            </a: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год</a:t>
            </a:r>
            <a:endParaRPr b="0" i="0" sz="19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3" name="Google Shape;183;p38"/>
          <p:cNvSpPr txBox="1"/>
          <p:nvPr/>
        </p:nvSpPr>
        <p:spPr>
          <a:xfrm>
            <a:off x="997950" y="925875"/>
            <a:ext cx="7148100" cy="145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О сотрудничестве с фабрикой «МебельПремиум»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84" name="Google Shape;184;p38"/>
          <p:cNvSpPr txBox="1"/>
          <p:nvPr/>
        </p:nvSpPr>
        <p:spPr>
          <a:xfrm>
            <a:off x="6708725" y="268050"/>
            <a:ext cx="2066700" cy="45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2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85" name="Google Shape;185;p38"/>
          <p:cNvSpPr txBox="1"/>
          <p:nvPr/>
        </p:nvSpPr>
        <p:spPr>
          <a:xfrm>
            <a:off x="1465050" y="2596938"/>
            <a:ext cx="6213900" cy="145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Партнерская программа </a:t>
            </a:r>
            <a:endParaRPr sz="3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для поставщиков материалов </a:t>
            </a:r>
            <a:endParaRPr sz="3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и комплектующих</a:t>
            </a:r>
            <a:endParaRPr sz="3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9"/>
          <p:cNvSpPr txBox="1"/>
          <p:nvPr/>
        </p:nvSpPr>
        <p:spPr>
          <a:xfrm>
            <a:off x="599334" y="2943365"/>
            <a:ext cx="1937400" cy="7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18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на рынке производства корпусной мебели</a:t>
            </a:r>
            <a:endParaRPr sz="1100"/>
          </a:p>
        </p:txBody>
      </p:sp>
      <p:sp>
        <p:nvSpPr>
          <p:cNvPr id="191" name="Google Shape;191;p39"/>
          <p:cNvSpPr/>
          <p:nvPr/>
        </p:nvSpPr>
        <p:spPr>
          <a:xfrm>
            <a:off x="605934" y="1710144"/>
            <a:ext cx="1051500" cy="105150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1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rPr>
              <a:t>12 лет</a:t>
            </a:r>
            <a:endParaRPr sz="36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92" name="Google Shape;192;p39"/>
          <p:cNvSpPr txBox="1"/>
          <p:nvPr/>
        </p:nvSpPr>
        <p:spPr>
          <a:xfrm>
            <a:off x="3679053" y="2957286"/>
            <a:ext cx="2162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18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единиц мебели </a:t>
            </a:r>
            <a:endParaRPr sz="1800">
              <a:solidFill>
                <a:schemeClr val="dk1"/>
              </a:solidFill>
              <a:latin typeface="Oswald Medium"/>
              <a:ea typeface="Oswald Medium"/>
              <a:cs typeface="Oswald Medium"/>
              <a:sym typeface="Oswald Medium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18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в год</a:t>
            </a:r>
            <a:endParaRPr b="0" i="0" sz="1800">
              <a:solidFill>
                <a:schemeClr val="dk1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93" name="Google Shape;193;p39"/>
          <p:cNvSpPr/>
          <p:nvPr/>
        </p:nvSpPr>
        <p:spPr>
          <a:xfrm>
            <a:off x="3679053" y="1710144"/>
            <a:ext cx="1051500" cy="105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&gt; 5 000</a:t>
            </a:r>
            <a:endParaRPr sz="7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94" name="Google Shape;194;p39"/>
          <p:cNvSpPr txBox="1"/>
          <p:nvPr/>
        </p:nvSpPr>
        <p:spPr>
          <a:xfrm>
            <a:off x="6748213" y="2950209"/>
            <a:ext cx="2057400" cy="9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18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собственных производственных цеха общей площадью 5 000 м²</a:t>
            </a:r>
            <a:endParaRPr b="0" i="0" sz="1800">
              <a:solidFill>
                <a:schemeClr val="dk1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95" name="Google Shape;195;p39"/>
          <p:cNvSpPr/>
          <p:nvPr/>
        </p:nvSpPr>
        <p:spPr>
          <a:xfrm>
            <a:off x="6748213" y="1710144"/>
            <a:ext cx="1051500" cy="105150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2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3</a:t>
            </a:r>
            <a:endParaRPr sz="24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96" name="Google Shape;196;p39"/>
          <p:cNvSpPr txBox="1"/>
          <p:nvPr>
            <p:ph type="title"/>
          </p:nvPr>
        </p:nvSpPr>
        <p:spPr>
          <a:xfrm>
            <a:off x="537000" y="523000"/>
            <a:ext cx="7335600" cy="4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Кто мы: Фабрика «МебельПремиум» в цифрах</a:t>
            </a:r>
            <a:endParaRPr b="1" sz="800"/>
          </a:p>
        </p:txBody>
      </p:sp>
      <p:sp>
        <p:nvSpPr>
          <p:cNvPr id="197" name="Google Shape;197;p39"/>
          <p:cNvSpPr txBox="1"/>
          <p:nvPr/>
        </p:nvSpPr>
        <p:spPr>
          <a:xfrm>
            <a:off x="7634975" y="19890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98" name="Google Shape;198;p39"/>
          <p:cNvSpPr txBox="1"/>
          <p:nvPr>
            <p:ph idx="2" type="title"/>
          </p:nvPr>
        </p:nvSpPr>
        <p:spPr>
          <a:xfrm>
            <a:off x="549450" y="4344725"/>
            <a:ext cx="8045100" cy="5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lang="ru" sz="1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Портфель заказов на 6 месяцев вперед. Мы производим качественную корпусную мебель премиум-сегмента под собственными брендами «МодернХаус» и «ClassicComfort».</a:t>
            </a:r>
            <a:endParaRPr sz="1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4BD8"/>
        </a:solid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0"/>
          <p:cNvSpPr txBox="1"/>
          <p:nvPr>
            <p:ph type="title"/>
          </p:nvPr>
        </p:nvSpPr>
        <p:spPr>
          <a:xfrm>
            <a:off x="181770" y="363047"/>
            <a:ext cx="8557500" cy="3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</a:pPr>
            <a:r>
              <a:rPr b="1" lang="ru" sz="23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Растем вместе с вами: наши стратегические цели на 2024-2025 гг.</a:t>
            </a:r>
            <a:endParaRPr b="1" sz="400">
              <a:solidFill>
                <a:schemeClr val="lt1"/>
              </a:solidFill>
            </a:endParaRPr>
          </a:p>
        </p:txBody>
      </p:sp>
      <p:sp>
        <p:nvSpPr>
          <p:cNvPr id="204" name="Google Shape;204;p40"/>
          <p:cNvSpPr/>
          <p:nvPr/>
        </p:nvSpPr>
        <p:spPr>
          <a:xfrm>
            <a:off x="3158485" y="917334"/>
            <a:ext cx="2728800" cy="7026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5" name="Google Shape;205;p40"/>
          <p:cNvSpPr/>
          <p:nvPr/>
        </p:nvSpPr>
        <p:spPr>
          <a:xfrm>
            <a:off x="5259797" y="1786288"/>
            <a:ext cx="3410700" cy="7026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6" name="Google Shape;206;p40"/>
          <p:cNvSpPr/>
          <p:nvPr/>
        </p:nvSpPr>
        <p:spPr>
          <a:xfrm>
            <a:off x="395798" y="1789463"/>
            <a:ext cx="3248100" cy="7026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7" name="Google Shape;207;p40"/>
          <p:cNvSpPr/>
          <p:nvPr/>
        </p:nvSpPr>
        <p:spPr>
          <a:xfrm flipH="1" rot="8100000">
            <a:off x="3508141" y="2224774"/>
            <a:ext cx="767698" cy="919088"/>
          </a:xfrm>
          <a:custGeom>
            <a:rect b="b" l="l" r="r" t="t"/>
            <a:pathLst>
              <a:path extrusionOk="0" h="23" w="25">
                <a:moveTo>
                  <a:pt x="20" y="0"/>
                </a:moveTo>
                <a:cubicBezTo>
                  <a:pt x="15" y="6"/>
                  <a:pt x="13" y="14"/>
                  <a:pt x="2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12" y="14"/>
                  <a:pt x="9" y="6"/>
                  <a:pt x="4" y="0"/>
                </a:cubicBezTo>
                <a:lnTo>
                  <a:pt x="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8" name="Google Shape;208;p40"/>
          <p:cNvSpPr/>
          <p:nvPr/>
        </p:nvSpPr>
        <p:spPr>
          <a:xfrm flipH="1" rot="-8100000">
            <a:off x="4689122" y="2219737"/>
            <a:ext cx="767698" cy="919088"/>
          </a:xfrm>
          <a:custGeom>
            <a:rect b="b" l="l" r="r" t="t"/>
            <a:pathLst>
              <a:path extrusionOk="0" h="23" w="25">
                <a:moveTo>
                  <a:pt x="20" y="0"/>
                </a:moveTo>
                <a:cubicBezTo>
                  <a:pt x="15" y="6"/>
                  <a:pt x="13" y="14"/>
                  <a:pt x="2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12" y="14"/>
                  <a:pt x="9" y="6"/>
                  <a:pt x="4" y="0"/>
                </a:cubicBezTo>
                <a:lnTo>
                  <a:pt x="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9" name="Google Shape;209;p40"/>
          <p:cNvSpPr/>
          <p:nvPr/>
        </p:nvSpPr>
        <p:spPr>
          <a:xfrm>
            <a:off x="4124052" y="3503902"/>
            <a:ext cx="157800" cy="1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rPr>
              <a:t>6</a:t>
            </a:r>
            <a:endParaRPr sz="1100"/>
          </a:p>
        </p:txBody>
      </p:sp>
      <p:sp>
        <p:nvSpPr>
          <p:cNvPr id="210" name="Google Shape;210;p40"/>
          <p:cNvSpPr/>
          <p:nvPr/>
        </p:nvSpPr>
        <p:spPr>
          <a:xfrm>
            <a:off x="4088337" y="2895313"/>
            <a:ext cx="154200" cy="1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rPr>
              <a:t>*</a:t>
            </a:r>
            <a:endParaRPr sz="1100"/>
          </a:p>
        </p:txBody>
      </p:sp>
      <p:sp>
        <p:nvSpPr>
          <p:cNvPr id="211" name="Google Shape;211;p40"/>
          <p:cNvSpPr/>
          <p:nvPr/>
        </p:nvSpPr>
        <p:spPr>
          <a:xfrm>
            <a:off x="4716766" y="2895313"/>
            <a:ext cx="156600" cy="1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rPr>
              <a:t>K</a:t>
            </a:r>
            <a:endParaRPr sz="1100"/>
          </a:p>
        </p:txBody>
      </p:sp>
      <p:sp>
        <p:nvSpPr>
          <p:cNvPr id="212" name="Google Shape;212;p40"/>
          <p:cNvSpPr txBox="1"/>
          <p:nvPr/>
        </p:nvSpPr>
        <p:spPr>
          <a:xfrm>
            <a:off x="546350" y="1928638"/>
            <a:ext cx="23202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5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Увеличение объема производства на 40% к концу 2025 года</a:t>
            </a:r>
            <a:endParaRPr b="0" i="0" sz="15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13" name="Google Shape;213;p40"/>
          <p:cNvSpPr txBox="1"/>
          <p:nvPr/>
        </p:nvSpPr>
        <p:spPr>
          <a:xfrm>
            <a:off x="6093250" y="1928650"/>
            <a:ext cx="24450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5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Запуск новой линейки мебели для гостиниц и апартаментов (HoReCa)</a:t>
            </a:r>
            <a:endParaRPr b="0" i="0" sz="15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14" name="Google Shape;214;p40"/>
          <p:cNvSpPr txBox="1"/>
          <p:nvPr/>
        </p:nvSpPr>
        <p:spPr>
          <a:xfrm>
            <a:off x="3394150" y="1060888"/>
            <a:ext cx="22566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5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Расширение дилерской сети </a:t>
            </a:r>
            <a:endParaRPr sz="15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5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в 3 новых регионах</a:t>
            </a:r>
            <a:endParaRPr b="0" i="0" sz="15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15" name="Google Shape;215;p40"/>
          <p:cNvSpPr/>
          <p:nvPr/>
        </p:nvSpPr>
        <p:spPr>
          <a:xfrm flipH="1" rot="8100000">
            <a:off x="2857906" y="1641516"/>
            <a:ext cx="989808" cy="98980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79500" sx="113000" rotWithShape="0" algn="ctr" sy="113000">
              <a:srgbClr val="D8D8D8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16" name="Google Shape;216;p40"/>
          <p:cNvSpPr/>
          <p:nvPr/>
        </p:nvSpPr>
        <p:spPr>
          <a:xfrm flipH="1" rot="-8100000">
            <a:off x="5122410" y="1641492"/>
            <a:ext cx="989808" cy="98980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79500" sx="113000" rotWithShape="0" algn="ctr" sy="113000">
              <a:srgbClr val="D8D8D8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17" name="Google Shape;217;p40"/>
          <p:cNvSpPr/>
          <p:nvPr/>
        </p:nvSpPr>
        <p:spPr>
          <a:xfrm flipH="1" rot="8100000">
            <a:off x="3711980" y="2354210"/>
            <a:ext cx="1545594" cy="1552806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D8D8D8">
                <a:alpha val="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18" name="Google Shape;218;p40"/>
          <p:cNvSpPr/>
          <p:nvPr/>
        </p:nvSpPr>
        <p:spPr>
          <a:xfrm rot="-2700000">
            <a:off x="3989862" y="1483693"/>
            <a:ext cx="989808" cy="98980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79500" sx="113000" rotWithShape="0" algn="ctr" sy="113000">
              <a:srgbClr val="D8D8D8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219" name="Google Shape;219;p40"/>
          <p:cNvGrpSpPr/>
          <p:nvPr/>
        </p:nvGrpSpPr>
        <p:grpSpPr>
          <a:xfrm>
            <a:off x="3394195" y="2093526"/>
            <a:ext cx="2132628" cy="2132628"/>
            <a:chOff x="4520700" y="2226425"/>
            <a:chExt cx="3008787" cy="3008787"/>
          </a:xfrm>
        </p:grpSpPr>
        <p:sp>
          <p:nvSpPr>
            <p:cNvPr id="220" name="Google Shape;220;p40"/>
            <p:cNvSpPr/>
            <p:nvPr/>
          </p:nvSpPr>
          <p:spPr>
            <a:xfrm>
              <a:off x="4520700" y="2226425"/>
              <a:ext cx="3008787" cy="3008787"/>
            </a:xfrm>
            <a:custGeom>
              <a:rect b="b" l="l" r="r" t="t"/>
              <a:pathLst>
                <a:path extrusionOk="0" h="1645" w="1645">
                  <a:moveTo>
                    <a:pt x="812" y="1645"/>
                  </a:moveTo>
                  <a:cubicBezTo>
                    <a:pt x="812" y="1645"/>
                    <a:pt x="812" y="1645"/>
                    <a:pt x="812" y="1645"/>
                  </a:cubicBezTo>
                  <a:cubicBezTo>
                    <a:pt x="782" y="1645"/>
                    <a:pt x="752" y="1643"/>
                    <a:pt x="722" y="1639"/>
                  </a:cubicBezTo>
                  <a:cubicBezTo>
                    <a:pt x="721" y="1639"/>
                    <a:pt x="721" y="1639"/>
                    <a:pt x="721" y="1639"/>
                  </a:cubicBezTo>
                  <a:cubicBezTo>
                    <a:pt x="719" y="1639"/>
                    <a:pt x="717" y="1638"/>
                    <a:pt x="715" y="1638"/>
                  </a:cubicBezTo>
                  <a:cubicBezTo>
                    <a:pt x="677" y="1633"/>
                    <a:pt x="640" y="1625"/>
                    <a:pt x="603" y="1615"/>
                  </a:cubicBezTo>
                  <a:cubicBezTo>
                    <a:pt x="601" y="1614"/>
                    <a:pt x="599" y="1613"/>
                    <a:pt x="598" y="1611"/>
                  </a:cubicBezTo>
                  <a:cubicBezTo>
                    <a:pt x="597" y="1609"/>
                    <a:pt x="596" y="1607"/>
                    <a:pt x="597" y="1605"/>
                  </a:cubicBezTo>
                  <a:cubicBezTo>
                    <a:pt x="598" y="1600"/>
                    <a:pt x="603" y="1597"/>
                    <a:pt x="607" y="1599"/>
                  </a:cubicBezTo>
                  <a:cubicBezTo>
                    <a:pt x="643" y="1609"/>
                    <a:pt x="680" y="1616"/>
                    <a:pt x="717" y="1621"/>
                  </a:cubicBezTo>
                  <a:cubicBezTo>
                    <a:pt x="719" y="1622"/>
                    <a:pt x="722" y="1622"/>
                    <a:pt x="724" y="1622"/>
                  </a:cubicBezTo>
                  <a:cubicBezTo>
                    <a:pt x="753" y="1626"/>
                    <a:pt x="783" y="1628"/>
                    <a:pt x="812" y="1628"/>
                  </a:cubicBezTo>
                  <a:cubicBezTo>
                    <a:pt x="814" y="1628"/>
                    <a:pt x="816" y="1629"/>
                    <a:pt x="818" y="1631"/>
                  </a:cubicBezTo>
                  <a:cubicBezTo>
                    <a:pt x="819" y="1632"/>
                    <a:pt x="820" y="1634"/>
                    <a:pt x="820" y="1637"/>
                  </a:cubicBezTo>
                  <a:cubicBezTo>
                    <a:pt x="820" y="1641"/>
                    <a:pt x="816" y="1645"/>
                    <a:pt x="812" y="1645"/>
                  </a:cubicBezTo>
                  <a:close/>
                  <a:moveTo>
                    <a:pt x="840" y="1645"/>
                  </a:moveTo>
                  <a:cubicBezTo>
                    <a:pt x="840" y="1645"/>
                    <a:pt x="840" y="1645"/>
                    <a:pt x="840" y="1645"/>
                  </a:cubicBezTo>
                  <a:cubicBezTo>
                    <a:pt x="835" y="1645"/>
                    <a:pt x="832" y="1641"/>
                    <a:pt x="831" y="1637"/>
                  </a:cubicBezTo>
                  <a:cubicBezTo>
                    <a:pt x="831" y="1634"/>
                    <a:pt x="832" y="1632"/>
                    <a:pt x="834" y="1631"/>
                  </a:cubicBezTo>
                  <a:cubicBezTo>
                    <a:pt x="835" y="1629"/>
                    <a:pt x="838" y="1628"/>
                    <a:pt x="840" y="1628"/>
                  </a:cubicBezTo>
                  <a:cubicBezTo>
                    <a:pt x="840" y="1628"/>
                    <a:pt x="840" y="1628"/>
                    <a:pt x="840" y="1628"/>
                  </a:cubicBezTo>
                  <a:cubicBezTo>
                    <a:pt x="845" y="1628"/>
                    <a:pt x="848" y="1632"/>
                    <a:pt x="848" y="1636"/>
                  </a:cubicBezTo>
                  <a:cubicBezTo>
                    <a:pt x="849" y="1641"/>
                    <a:pt x="845" y="1645"/>
                    <a:pt x="840" y="1645"/>
                  </a:cubicBezTo>
                  <a:close/>
                  <a:moveTo>
                    <a:pt x="868" y="1644"/>
                  </a:moveTo>
                  <a:cubicBezTo>
                    <a:pt x="864" y="1644"/>
                    <a:pt x="860" y="1640"/>
                    <a:pt x="860" y="1636"/>
                  </a:cubicBezTo>
                  <a:cubicBezTo>
                    <a:pt x="860" y="1634"/>
                    <a:pt x="860" y="1631"/>
                    <a:pt x="862" y="1630"/>
                  </a:cubicBezTo>
                  <a:cubicBezTo>
                    <a:pt x="863" y="1628"/>
                    <a:pt x="865" y="1627"/>
                    <a:pt x="868" y="1627"/>
                  </a:cubicBezTo>
                  <a:cubicBezTo>
                    <a:pt x="905" y="1625"/>
                    <a:pt x="942" y="1620"/>
                    <a:pt x="978" y="1613"/>
                  </a:cubicBezTo>
                  <a:cubicBezTo>
                    <a:pt x="978" y="1613"/>
                    <a:pt x="979" y="1613"/>
                    <a:pt x="979" y="1613"/>
                  </a:cubicBezTo>
                  <a:cubicBezTo>
                    <a:pt x="997" y="1609"/>
                    <a:pt x="1015" y="1605"/>
                    <a:pt x="1033" y="1600"/>
                  </a:cubicBezTo>
                  <a:cubicBezTo>
                    <a:pt x="1045" y="1597"/>
                    <a:pt x="1058" y="1593"/>
                    <a:pt x="1071" y="1589"/>
                  </a:cubicBezTo>
                  <a:cubicBezTo>
                    <a:pt x="1075" y="1587"/>
                    <a:pt x="1080" y="1590"/>
                    <a:pt x="1081" y="1594"/>
                  </a:cubicBezTo>
                  <a:cubicBezTo>
                    <a:pt x="1083" y="1599"/>
                    <a:pt x="1080" y="1603"/>
                    <a:pt x="1076" y="1605"/>
                  </a:cubicBezTo>
                  <a:cubicBezTo>
                    <a:pt x="1063" y="1609"/>
                    <a:pt x="1050" y="1613"/>
                    <a:pt x="1037" y="1616"/>
                  </a:cubicBezTo>
                  <a:cubicBezTo>
                    <a:pt x="1019" y="1621"/>
                    <a:pt x="1000" y="1626"/>
                    <a:pt x="982" y="1629"/>
                  </a:cubicBezTo>
                  <a:cubicBezTo>
                    <a:pt x="945" y="1637"/>
                    <a:pt x="907" y="1642"/>
                    <a:pt x="869" y="1644"/>
                  </a:cubicBezTo>
                  <a:cubicBezTo>
                    <a:pt x="869" y="1644"/>
                    <a:pt x="868" y="1644"/>
                    <a:pt x="868" y="1644"/>
                  </a:cubicBezTo>
                  <a:close/>
                  <a:moveTo>
                    <a:pt x="578" y="1607"/>
                  </a:moveTo>
                  <a:cubicBezTo>
                    <a:pt x="577" y="1607"/>
                    <a:pt x="576" y="1607"/>
                    <a:pt x="575" y="1607"/>
                  </a:cubicBezTo>
                  <a:cubicBezTo>
                    <a:pt x="573" y="1606"/>
                    <a:pt x="571" y="1605"/>
                    <a:pt x="570" y="1603"/>
                  </a:cubicBezTo>
                  <a:cubicBezTo>
                    <a:pt x="569" y="1601"/>
                    <a:pt x="569" y="1598"/>
                    <a:pt x="570" y="1596"/>
                  </a:cubicBezTo>
                  <a:cubicBezTo>
                    <a:pt x="571" y="1592"/>
                    <a:pt x="576" y="1589"/>
                    <a:pt x="581" y="1591"/>
                  </a:cubicBezTo>
                  <a:cubicBezTo>
                    <a:pt x="582" y="1591"/>
                    <a:pt x="582" y="1591"/>
                    <a:pt x="582" y="1591"/>
                  </a:cubicBezTo>
                  <a:cubicBezTo>
                    <a:pt x="582" y="1591"/>
                    <a:pt x="582" y="1591"/>
                    <a:pt x="582" y="1591"/>
                  </a:cubicBezTo>
                  <a:cubicBezTo>
                    <a:pt x="583" y="1592"/>
                    <a:pt x="585" y="1593"/>
                    <a:pt x="586" y="1595"/>
                  </a:cubicBezTo>
                  <a:cubicBezTo>
                    <a:pt x="587" y="1597"/>
                    <a:pt x="587" y="1599"/>
                    <a:pt x="586" y="1601"/>
                  </a:cubicBezTo>
                  <a:cubicBezTo>
                    <a:pt x="585" y="1605"/>
                    <a:pt x="582" y="1607"/>
                    <a:pt x="578" y="1607"/>
                  </a:cubicBezTo>
                  <a:close/>
                  <a:moveTo>
                    <a:pt x="551" y="1598"/>
                  </a:moveTo>
                  <a:cubicBezTo>
                    <a:pt x="550" y="1598"/>
                    <a:pt x="549" y="1598"/>
                    <a:pt x="548" y="1598"/>
                  </a:cubicBezTo>
                  <a:cubicBezTo>
                    <a:pt x="518" y="1587"/>
                    <a:pt x="488" y="1574"/>
                    <a:pt x="459" y="1560"/>
                  </a:cubicBezTo>
                  <a:cubicBezTo>
                    <a:pt x="446" y="1554"/>
                    <a:pt x="434" y="1547"/>
                    <a:pt x="422" y="1540"/>
                  </a:cubicBezTo>
                  <a:cubicBezTo>
                    <a:pt x="401" y="1529"/>
                    <a:pt x="380" y="1516"/>
                    <a:pt x="360" y="1502"/>
                  </a:cubicBezTo>
                  <a:cubicBezTo>
                    <a:pt x="356" y="1500"/>
                    <a:pt x="355" y="1495"/>
                    <a:pt x="358" y="1491"/>
                  </a:cubicBezTo>
                  <a:cubicBezTo>
                    <a:pt x="361" y="1487"/>
                    <a:pt x="366" y="1486"/>
                    <a:pt x="370" y="1488"/>
                  </a:cubicBezTo>
                  <a:cubicBezTo>
                    <a:pt x="389" y="1502"/>
                    <a:pt x="410" y="1514"/>
                    <a:pt x="430" y="1526"/>
                  </a:cubicBezTo>
                  <a:cubicBezTo>
                    <a:pt x="442" y="1532"/>
                    <a:pt x="454" y="1539"/>
                    <a:pt x="466" y="1545"/>
                  </a:cubicBezTo>
                  <a:cubicBezTo>
                    <a:pt x="466" y="1545"/>
                    <a:pt x="466" y="1545"/>
                    <a:pt x="466" y="1545"/>
                  </a:cubicBezTo>
                  <a:cubicBezTo>
                    <a:pt x="495" y="1559"/>
                    <a:pt x="524" y="1571"/>
                    <a:pt x="554" y="1582"/>
                  </a:cubicBezTo>
                  <a:cubicBezTo>
                    <a:pt x="558" y="1583"/>
                    <a:pt x="561" y="1588"/>
                    <a:pt x="559" y="1593"/>
                  </a:cubicBezTo>
                  <a:cubicBezTo>
                    <a:pt x="558" y="1596"/>
                    <a:pt x="555" y="1598"/>
                    <a:pt x="551" y="1598"/>
                  </a:cubicBezTo>
                  <a:close/>
                  <a:moveTo>
                    <a:pt x="1100" y="1596"/>
                  </a:moveTo>
                  <a:cubicBezTo>
                    <a:pt x="1100" y="1596"/>
                    <a:pt x="1100" y="1596"/>
                    <a:pt x="1100" y="1596"/>
                  </a:cubicBezTo>
                  <a:cubicBezTo>
                    <a:pt x="1097" y="1596"/>
                    <a:pt x="1093" y="1594"/>
                    <a:pt x="1092" y="1590"/>
                  </a:cubicBezTo>
                  <a:cubicBezTo>
                    <a:pt x="1091" y="1588"/>
                    <a:pt x="1091" y="1586"/>
                    <a:pt x="1092" y="1584"/>
                  </a:cubicBezTo>
                  <a:cubicBezTo>
                    <a:pt x="1093" y="1582"/>
                    <a:pt x="1095" y="1580"/>
                    <a:pt x="1097" y="1580"/>
                  </a:cubicBezTo>
                  <a:cubicBezTo>
                    <a:pt x="1098" y="1580"/>
                    <a:pt x="1098" y="1580"/>
                    <a:pt x="1098" y="1580"/>
                  </a:cubicBezTo>
                  <a:cubicBezTo>
                    <a:pt x="1098" y="1580"/>
                    <a:pt x="1098" y="1580"/>
                    <a:pt x="1098" y="1580"/>
                  </a:cubicBezTo>
                  <a:cubicBezTo>
                    <a:pt x="1102" y="1578"/>
                    <a:pt x="1107" y="1581"/>
                    <a:pt x="1108" y="1585"/>
                  </a:cubicBezTo>
                  <a:cubicBezTo>
                    <a:pt x="1110" y="1589"/>
                    <a:pt x="1107" y="1594"/>
                    <a:pt x="1103" y="1596"/>
                  </a:cubicBezTo>
                  <a:cubicBezTo>
                    <a:pt x="1102" y="1596"/>
                    <a:pt x="1101" y="1596"/>
                    <a:pt x="1100" y="1596"/>
                  </a:cubicBezTo>
                  <a:close/>
                  <a:moveTo>
                    <a:pt x="1127" y="1586"/>
                  </a:moveTo>
                  <a:cubicBezTo>
                    <a:pt x="1123" y="1586"/>
                    <a:pt x="1120" y="1584"/>
                    <a:pt x="1119" y="1581"/>
                  </a:cubicBezTo>
                  <a:cubicBezTo>
                    <a:pt x="1118" y="1579"/>
                    <a:pt x="1118" y="1576"/>
                    <a:pt x="1119" y="1574"/>
                  </a:cubicBezTo>
                  <a:cubicBezTo>
                    <a:pt x="1120" y="1572"/>
                    <a:pt x="1121" y="1570"/>
                    <a:pt x="1123" y="1570"/>
                  </a:cubicBezTo>
                  <a:cubicBezTo>
                    <a:pt x="1158" y="1556"/>
                    <a:pt x="1192" y="1539"/>
                    <a:pt x="1224" y="1521"/>
                  </a:cubicBezTo>
                  <a:cubicBezTo>
                    <a:pt x="1224" y="1521"/>
                    <a:pt x="1224" y="1521"/>
                    <a:pt x="1224" y="1521"/>
                  </a:cubicBezTo>
                  <a:cubicBezTo>
                    <a:pt x="1252" y="1505"/>
                    <a:pt x="1278" y="1488"/>
                    <a:pt x="1304" y="1469"/>
                  </a:cubicBezTo>
                  <a:cubicBezTo>
                    <a:pt x="1307" y="1466"/>
                    <a:pt x="1313" y="1467"/>
                    <a:pt x="1316" y="1471"/>
                  </a:cubicBezTo>
                  <a:cubicBezTo>
                    <a:pt x="1318" y="1474"/>
                    <a:pt x="1318" y="1480"/>
                    <a:pt x="1314" y="1482"/>
                  </a:cubicBezTo>
                  <a:cubicBezTo>
                    <a:pt x="1288" y="1502"/>
                    <a:pt x="1261" y="1520"/>
                    <a:pt x="1233" y="1536"/>
                  </a:cubicBezTo>
                  <a:cubicBezTo>
                    <a:pt x="1200" y="1554"/>
                    <a:pt x="1165" y="1571"/>
                    <a:pt x="1130" y="1585"/>
                  </a:cubicBezTo>
                  <a:cubicBezTo>
                    <a:pt x="1130" y="1585"/>
                    <a:pt x="1130" y="1585"/>
                    <a:pt x="1130" y="1585"/>
                  </a:cubicBezTo>
                  <a:cubicBezTo>
                    <a:pt x="1129" y="1586"/>
                    <a:pt x="1128" y="1586"/>
                    <a:pt x="1127" y="1586"/>
                  </a:cubicBezTo>
                  <a:close/>
                  <a:moveTo>
                    <a:pt x="342" y="1488"/>
                  </a:moveTo>
                  <a:cubicBezTo>
                    <a:pt x="340" y="1488"/>
                    <a:pt x="338" y="1487"/>
                    <a:pt x="337" y="1486"/>
                  </a:cubicBezTo>
                  <a:cubicBezTo>
                    <a:pt x="337" y="1486"/>
                    <a:pt x="337" y="1486"/>
                    <a:pt x="337" y="1486"/>
                  </a:cubicBezTo>
                  <a:cubicBezTo>
                    <a:pt x="335" y="1485"/>
                    <a:pt x="334" y="1483"/>
                    <a:pt x="333" y="1480"/>
                  </a:cubicBezTo>
                  <a:cubicBezTo>
                    <a:pt x="333" y="1478"/>
                    <a:pt x="334" y="1476"/>
                    <a:pt x="335" y="1474"/>
                  </a:cubicBezTo>
                  <a:cubicBezTo>
                    <a:pt x="338" y="1470"/>
                    <a:pt x="343" y="1470"/>
                    <a:pt x="347" y="1472"/>
                  </a:cubicBezTo>
                  <a:cubicBezTo>
                    <a:pt x="351" y="1475"/>
                    <a:pt x="351" y="1480"/>
                    <a:pt x="349" y="1484"/>
                  </a:cubicBezTo>
                  <a:cubicBezTo>
                    <a:pt x="347" y="1486"/>
                    <a:pt x="345" y="1488"/>
                    <a:pt x="342" y="1488"/>
                  </a:cubicBezTo>
                  <a:close/>
                  <a:moveTo>
                    <a:pt x="319" y="1471"/>
                  </a:moveTo>
                  <a:cubicBezTo>
                    <a:pt x="317" y="1471"/>
                    <a:pt x="316" y="1470"/>
                    <a:pt x="314" y="1469"/>
                  </a:cubicBezTo>
                  <a:cubicBezTo>
                    <a:pt x="289" y="1449"/>
                    <a:pt x="264" y="1427"/>
                    <a:pt x="242" y="1404"/>
                  </a:cubicBezTo>
                  <a:cubicBezTo>
                    <a:pt x="241" y="1404"/>
                    <a:pt x="241" y="1404"/>
                    <a:pt x="241" y="1404"/>
                  </a:cubicBezTo>
                  <a:cubicBezTo>
                    <a:pt x="241" y="1404"/>
                    <a:pt x="241" y="1404"/>
                    <a:pt x="241" y="1404"/>
                  </a:cubicBezTo>
                  <a:cubicBezTo>
                    <a:pt x="220" y="1383"/>
                    <a:pt x="199" y="1360"/>
                    <a:pt x="180" y="1336"/>
                  </a:cubicBezTo>
                  <a:cubicBezTo>
                    <a:pt x="176" y="1330"/>
                    <a:pt x="171" y="1324"/>
                    <a:pt x="166" y="1318"/>
                  </a:cubicBezTo>
                  <a:cubicBezTo>
                    <a:pt x="166" y="1318"/>
                    <a:pt x="166" y="1318"/>
                    <a:pt x="166" y="1318"/>
                  </a:cubicBezTo>
                  <a:cubicBezTo>
                    <a:pt x="165" y="1316"/>
                    <a:pt x="164" y="1314"/>
                    <a:pt x="165" y="1312"/>
                  </a:cubicBezTo>
                  <a:cubicBezTo>
                    <a:pt x="165" y="1310"/>
                    <a:pt x="166" y="1308"/>
                    <a:pt x="168" y="1306"/>
                  </a:cubicBezTo>
                  <a:cubicBezTo>
                    <a:pt x="172" y="1304"/>
                    <a:pt x="177" y="1304"/>
                    <a:pt x="180" y="1308"/>
                  </a:cubicBezTo>
                  <a:cubicBezTo>
                    <a:pt x="184" y="1314"/>
                    <a:pt x="189" y="1320"/>
                    <a:pt x="194" y="1325"/>
                  </a:cubicBezTo>
                  <a:cubicBezTo>
                    <a:pt x="212" y="1349"/>
                    <a:pt x="232" y="1371"/>
                    <a:pt x="253" y="1392"/>
                  </a:cubicBezTo>
                  <a:cubicBezTo>
                    <a:pt x="253" y="1392"/>
                    <a:pt x="253" y="1392"/>
                    <a:pt x="253" y="1392"/>
                  </a:cubicBezTo>
                  <a:cubicBezTo>
                    <a:pt x="276" y="1415"/>
                    <a:pt x="300" y="1436"/>
                    <a:pt x="325" y="1455"/>
                  </a:cubicBezTo>
                  <a:cubicBezTo>
                    <a:pt x="328" y="1458"/>
                    <a:pt x="329" y="1464"/>
                    <a:pt x="326" y="1467"/>
                  </a:cubicBezTo>
                  <a:cubicBezTo>
                    <a:pt x="324" y="1469"/>
                    <a:pt x="322" y="1471"/>
                    <a:pt x="319" y="1471"/>
                  </a:cubicBezTo>
                  <a:close/>
                  <a:moveTo>
                    <a:pt x="1331" y="1467"/>
                  </a:moveTo>
                  <a:cubicBezTo>
                    <a:pt x="1329" y="1467"/>
                    <a:pt x="1326" y="1466"/>
                    <a:pt x="1324" y="1464"/>
                  </a:cubicBezTo>
                  <a:cubicBezTo>
                    <a:pt x="1323" y="1462"/>
                    <a:pt x="1322" y="1460"/>
                    <a:pt x="1323" y="1457"/>
                  </a:cubicBezTo>
                  <a:cubicBezTo>
                    <a:pt x="1323" y="1455"/>
                    <a:pt x="1324" y="1453"/>
                    <a:pt x="1326" y="1452"/>
                  </a:cubicBezTo>
                  <a:cubicBezTo>
                    <a:pt x="1329" y="1449"/>
                    <a:pt x="1335" y="1449"/>
                    <a:pt x="1338" y="1453"/>
                  </a:cubicBezTo>
                  <a:cubicBezTo>
                    <a:pt x="1341" y="1457"/>
                    <a:pt x="1340" y="1462"/>
                    <a:pt x="1336" y="1465"/>
                  </a:cubicBezTo>
                  <a:cubicBezTo>
                    <a:pt x="1335" y="1466"/>
                    <a:pt x="1333" y="1467"/>
                    <a:pt x="1331" y="1467"/>
                  </a:cubicBezTo>
                  <a:close/>
                  <a:moveTo>
                    <a:pt x="1353" y="1449"/>
                  </a:moveTo>
                  <a:cubicBezTo>
                    <a:pt x="1350" y="1449"/>
                    <a:pt x="1348" y="1448"/>
                    <a:pt x="1346" y="1446"/>
                  </a:cubicBezTo>
                  <a:cubicBezTo>
                    <a:pt x="1345" y="1444"/>
                    <a:pt x="1344" y="1442"/>
                    <a:pt x="1344" y="1440"/>
                  </a:cubicBezTo>
                  <a:cubicBezTo>
                    <a:pt x="1345" y="1437"/>
                    <a:pt x="1346" y="1435"/>
                    <a:pt x="1347" y="1434"/>
                  </a:cubicBezTo>
                  <a:cubicBezTo>
                    <a:pt x="1375" y="1410"/>
                    <a:pt x="1402" y="1383"/>
                    <a:pt x="1427" y="1355"/>
                  </a:cubicBezTo>
                  <a:cubicBezTo>
                    <a:pt x="1427" y="1355"/>
                    <a:pt x="1427" y="1355"/>
                    <a:pt x="1427" y="1355"/>
                  </a:cubicBezTo>
                  <a:cubicBezTo>
                    <a:pt x="1448" y="1331"/>
                    <a:pt x="1467" y="1306"/>
                    <a:pt x="1485" y="1280"/>
                  </a:cubicBezTo>
                  <a:cubicBezTo>
                    <a:pt x="1488" y="1276"/>
                    <a:pt x="1493" y="1275"/>
                    <a:pt x="1497" y="1278"/>
                  </a:cubicBezTo>
                  <a:cubicBezTo>
                    <a:pt x="1501" y="1281"/>
                    <a:pt x="1502" y="1286"/>
                    <a:pt x="1499" y="1290"/>
                  </a:cubicBezTo>
                  <a:cubicBezTo>
                    <a:pt x="1481" y="1316"/>
                    <a:pt x="1461" y="1342"/>
                    <a:pt x="1440" y="1366"/>
                  </a:cubicBezTo>
                  <a:cubicBezTo>
                    <a:pt x="1414" y="1395"/>
                    <a:pt x="1387" y="1422"/>
                    <a:pt x="1358" y="1447"/>
                  </a:cubicBezTo>
                  <a:cubicBezTo>
                    <a:pt x="1357" y="1448"/>
                    <a:pt x="1355" y="1449"/>
                    <a:pt x="1353" y="1449"/>
                  </a:cubicBezTo>
                  <a:close/>
                  <a:moveTo>
                    <a:pt x="157" y="1299"/>
                  </a:moveTo>
                  <a:cubicBezTo>
                    <a:pt x="154" y="1299"/>
                    <a:pt x="151" y="1297"/>
                    <a:pt x="150" y="1295"/>
                  </a:cubicBezTo>
                  <a:cubicBezTo>
                    <a:pt x="150" y="1295"/>
                    <a:pt x="150" y="1295"/>
                    <a:pt x="150" y="1295"/>
                  </a:cubicBezTo>
                  <a:cubicBezTo>
                    <a:pt x="148" y="1293"/>
                    <a:pt x="148" y="1291"/>
                    <a:pt x="148" y="1289"/>
                  </a:cubicBezTo>
                  <a:cubicBezTo>
                    <a:pt x="149" y="1286"/>
                    <a:pt x="150" y="1285"/>
                    <a:pt x="152" y="1283"/>
                  </a:cubicBezTo>
                  <a:cubicBezTo>
                    <a:pt x="155" y="1281"/>
                    <a:pt x="161" y="1282"/>
                    <a:pt x="163" y="1285"/>
                  </a:cubicBezTo>
                  <a:cubicBezTo>
                    <a:pt x="163" y="1285"/>
                    <a:pt x="163" y="1285"/>
                    <a:pt x="163" y="1285"/>
                  </a:cubicBezTo>
                  <a:cubicBezTo>
                    <a:pt x="166" y="1289"/>
                    <a:pt x="165" y="1294"/>
                    <a:pt x="161" y="1297"/>
                  </a:cubicBezTo>
                  <a:cubicBezTo>
                    <a:pt x="160" y="1298"/>
                    <a:pt x="158" y="1299"/>
                    <a:pt x="157" y="1299"/>
                  </a:cubicBezTo>
                  <a:close/>
                  <a:moveTo>
                    <a:pt x="141" y="1275"/>
                  </a:moveTo>
                  <a:cubicBezTo>
                    <a:pt x="138" y="1275"/>
                    <a:pt x="135" y="1274"/>
                    <a:pt x="134" y="1271"/>
                  </a:cubicBezTo>
                  <a:cubicBezTo>
                    <a:pt x="116" y="1244"/>
                    <a:pt x="100" y="1216"/>
                    <a:pt x="86" y="1187"/>
                  </a:cubicBezTo>
                  <a:cubicBezTo>
                    <a:pt x="69" y="1153"/>
                    <a:pt x="54" y="1117"/>
                    <a:pt x="42" y="1081"/>
                  </a:cubicBezTo>
                  <a:cubicBezTo>
                    <a:pt x="42" y="1079"/>
                    <a:pt x="42" y="1077"/>
                    <a:pt x="43" y="1075"/>
                  </a:cubicBezTo>
                  <a:cubicBezTo>
                    <a:pt x="44" y="1073"/>
                    <a:pt x="45" y="1071"/>
                    <a:pt x="48" y="1071"/>
                  </a:cubicBezTo>
                  <a:cubicBezTo>
                    <a:pt x="52" y="1069"/>
                    <a:pt x="57" y="1072"/>
                    <a:pt x="58" y="1076"/>
                  </a:cubicBezTo>
                  <a:cubicBezTo>
                    <a:pt x="70" y="1111"/>
                    <a:pt x="84" y="1146"/>
                    <a:pt x="101" y="1179"/>
                  </a:cubicBezTo>
                  <a:cubicBezTo>
                    <a:pt x="115" y="1208"/>
                    <a:pt x="131" y="1236"/>
                    <a:pt x="148" y="1262"/>
                  </a:cubicBezTo>
                  <a:cubicBezTo>
                    <a:pt x="150" y="1266"/>
                    <a:pt x="149" y="1271"/>
                    <a:pt x="145" y="1274"/>
                  </a:cubicBezTo>
                  <a:cubicBezTo>
                    <a:pt x="144" y="1275"/>
                    <a:pt x="142" y="1275"/>
                    <a:pt x="141" y="1275"/>
                  </a:cubicBezTo>
                  <a:close/>
                  <a:moveTo>
                    <a:pt x="1508" y="1270"/>
                  </a:moveTo>
                  <a:cubicBezTo>
                    <a:pt x="1506" y="1270"/>
                    <a:pt x="1505" y="1269"/>
                    <a:pt x="1503" y="1269"/>
                  </a:cubicBezTo>
                  <a:cubicBezTo>
                    <a:pt x="1502" y="1267"/>
                    <a:pt x="1500" y="1265"/>
                    <a:pt x="1500" y="1263"/>
                  </a:cubicBezTo>
                  <a:cubicBezTo>
                    <a:pt x="1499" y="1261"/>
                    <a:pt x="1500" y="1259"/>
                    <a:pt x="1501" y="1257"/>
                  </a:cubicBezTo>
                  <a:cubicBezTo>
                    <a:pt x="1503" y="1253"/>
                    <a:pt x="1509" y="1252"/>
                    <a:pt x="1513" y="1254"/>
                  </a:cubicBezTo>
                  <a:cubicBezTo>
                    <a:pt x="1516" y="1257"/>
                    <a:pt x="1518" y="1262"/>
                    <a:pt x="1515" y="1266"/>
                  </a:cubicBezTo>
                  <a:cubicBezTo>
                    <a:pt x="1514" y="1268"/>
                    <a:pt x="1511" y="1270"/>
                    <a:pt x="1508" y="1270"/>
                  </a:cubicBezTo>
                  <a:close/>
                  <a:moveTo>
                    <a:pt x="1523" y="1246"/>
                  </a:moveTo>
                  <a:cubicBezTo>
                    <a:pt x="1521" y="1246"/>
                    <a:pt x="1520" y="1245"/>
                    <a:pt x="1518" y="1245"/>
                  </a:cubicBezTo>
                  <a:cubicBezTo>
                    <a:pt x="1514" y="1242"/>
                    <a:pt x="1513" y="1237"/>
                    <a:pt x="1515" y="1233"/>
                  </a:cubicBezTo>
                  <a:cubicBezTo>
                    <a:pt x="1516" y="1233"/>
                    <a:pt x="1516" y="1232"/>
                    <a:pt x="1516" y="1232"/>
                  </a:cubicBezTo>
                  <a:cubicBezTo>
                    <a:pt x="1516" y="1232"/>
                    <a:pt x="1516" y="1232"/>
                    <a:pt x="1516" y="1232"/>
                  </a:cubicBezTo>
                  <a:cubicBezTo>
                    <a:pt x="1535" y="1200"/>
                    <a:pt x="1552" y="1167"/>
                    <a:pt x="1566" y="1133"/>
                  </a:cubicBezTo>
                  <a:cubicBezTo>
                    <a:pt x="1578" y="1104"/>
                    <a:pt x="1588" y="1074"/>
                    <a:pt x="1597" y="1043"/>
                  </a:cubicBezTo>
                  <a:cubicBezTo>
                    <a:pt x="1598" y="1039"/>
                    <a:pt x="1603" y="1036"/>
                    <a:pt x="1608" y="1037"/>
                  </a:cubicBezTo>
                  <a:cubicBezTo>
                    <a:pt x="1610" y="1038"/>
                    <a:pt x="1612" y="1039"/>
                    <a:pt x="1613" y="1041"/>
                  </a:cubicBezTo>
                  <a:cubicBezTo>
                    <a:pt x="1614" y="1043"/>
                    <a:pt x="1614" y="1046"/>
                    <a:pt x="1613" y="1048"/>
                  </a:cubicBezTo>
                  <a:cubicBezTo>
                    <a:pt x="1605" y="1079"/>
                    <a:pt x="1594" y="1110"/>
                    <a:pt x="1581" y="1140"/>
                  </a:cubicBezTo>
                  <a:cubicBezTo>
                    <a:pt x="1567" y="1174"/>
                    <a:pt x="1550" y="1208"/>
                    <a:pt x="1531" y="1240"/>
                  </a:cubicBezTo>
                  <a:cubicBezTo>
                    <a:pt x="1531" y="1241"/>
                    <a:pt x="1531" y="1241"/>
                    <a:pt x="1531" y="1241"/>
                  </a:cubicBezTo>
                  <a:cubicBezTo>
                    <a:pt x="1530" y="1241"/>
                    <a:pt x="1530" y="1241"/>
                    <a:pt x="1530" y="1242"/>
                  </a:cubicBezTo>
                  <a:cubicBezTo>
                    <a:pt x="1529" y="1244"/>
                    <a:pt x="1526" y="1246"/>
                    <a:pt x="1523" y="1246"/>
                  </a:cubicBezTo>
                  <a:close/>
                  <a:moveTo>
                    <a:pt x="42" y="1060"/>
                  </a:moveTo>
                  <a:cubicBezTo>
                    <a:pt x="38" y="1060"/>
                    <a:pt x="35" y="1058"/>
                    <a:pt x="34" y="1054"/>
                  </a:cubicBezTo>
                  <a:cubicBezTo>
                    <a:pt x="33" y="1052"/>
                    <a:pt x="33" y="1050"/>
                    <a:pt x="34" y="1048"/>
                  </a:cubicBezTo>
                  <a:cubicBezTo>
                    <a:pt x="35" y="1046"/>
                    <a:pt x="37" y="1044"/>
                    <a:pt x="39" y="1043"/>
                  </a:cubicBezTo>
                  <a:cubicBezTo>
                    <a:pt x="44" y="1042"/>
                    <a:pt x="49" y="1045"/>
                    <a:pt x="50" y="1049"/>
                  </a:cubicBezTo>
                  <a:cubicBezTo>
                    <a:pt x="51" y="1051"/>
                    <a:pt x="50" y="1054"/>
                    <a:pt x="49" y="1056"/>
                  </a:cubicBezTo>
                  <a:cubicBezTo>
                    <a:pt x="48" y="1058"/>
                    <a:pt x="46" y="1059"/>
                    <a:pt x="44" y="1060"/>
                  </a:cubicBezTo>
                  <a:cubicBezTo>
                    <a:pt x="43" y="1060"/>
                    <a:pt x="43" y="1060"/>
                    <a:pt x="42" y="1060"/>
                  </a:cubicBezTo>
                  <a:close/>
                  <a:moveTo>
                    <a:pt x="34" y="1033"/>
                  </a:moveTo>
                  <a:cubicBezTo>
                    <a:pt x="30" y="1033"/>
                    <a:pt x="27" y="1030"/>
                    <a:pt x="26" y="1026"/>
                  </a:cubicBezTo>
                  <a:cubicBezTo>
                    <a:pt x="18" y="995"/>
                    <a:pt x="12" y="963"/>
                    <a:pt x="8" y="931"/>
                  </a:cubicBezTo>
                  <a:cubicBezTo>
                    <a:pt x="3" y="895"/>
                    <a:pt x="0" y="859"/>
                    <a:pt x="0" y="822"/>
                  </a:cubicBezTo>
                  <a:cubicBezTo>
                    <a:pt x="0" y="821"/>
                    <a:pt x="1" y="820"/>
                    <a:pt x="1" y="818"/>
                  </a:cubicBezTo>
                  <a:cubicBezTo>
                    <a:pt x="1" y="817"/>
                    <a:pt x="1" y="817"/>
                    <a:pt x="1" y="817"/>
                  </a:cubicBezTo>
                  <a:cubicBezTo>
                    <a:pt x="1" y="812"/>
                    <a:pt x="4" y="809"/>
                    <a:pt x="9" y="809"/>
                  </a:cubicBezTo>
                  <a:cubicBezTo>
                    <a:pt x="9" y="809"/>
                    <a:pt x="9" y="809"/>
                    <a:pt x="9" y="809"/>
                  </a:cubicBezTo>
                  <a:cubicBezTo>
                    <a:pt x="11" y="809"/>
                    <a:pt x="13" y="810"/>
                    <a:pt x="15" y="811"/>
                  </a:cubicBezTo>
                  <a:cubicBezTo>
                    <a:pt x="17" y="813"/>
                    <a:pt x="17" y="815"/>
                    <a:pt x="17" y="817"/>
                  </a:cubicBezTo>
                  <a:cubicBezTo>
                    <a:pt x="17" y="819"/>
                    <a:pt x="17" y="821"/>
                    <a:pt x="17" y="822"/>
                  </a:cubicBezTo>
                  <a:cubicBezTo>
                    <a:pt x="17" y="858"/>
                    <a:pt x="20" y="894"/>
                    <a:pt x="25" y="929"/>
                  </a:cubicBezTo>
                  <a:cubicBezTo>
                    <a:pt x="29" y="960"/>
                    <a:pt x="35" y="992"/>
                    <a:pt x="43" y="1022"/>
                  </a:cubicBezTo>
                  <a:cubicBezTo>
                    <a:pt x="44" y="1027"/>
                    <a:pt x="41" y="1031"/>
                    <a:pt x="36" y="1033"/>
                  </a:cubicBezTo>
                  <a:cubicBezTo>
                    <a:pt x="36" y="1033"/>
                    <a:pt x="35" y="1033"/>
                    <a:pt x="34" y="1033"/>
                  </a:cubicBezTo>
                  <a:close/>
                  <a:moveTo>
                    <a:pt x="1613" y="1027"/>
                  </a:moveTo>
                  <a:cubicBezTo>
                    <a:pt x="1612" y="1027"/>
                    <a:pt x="1611" y="1027"/>
                    <a:pt x="1611" y="1027"/>
                  </a:cubicBezTo>
                  <a:cubicBezTo>
                    <a:pt x="1608" y="1026"/>
                    <a:pt x="1606" y="1025"/>
                    <a:pt x="1605" y="1023"/>
                  </a:cubicBezTo>
                  <a:cubicBezTo>
                    <a:pt x="1604" y="1021"/>
                    <a:pt x="1604" y="1018"/>
                    <a:pt x="1604" y="1016"/>
                  </a:cubicBezTo>
                  <a:cubicBezTo>
                    <a:pt x="1605" y="1012"/>
                    <a:pt x="1610" y="1009"/>
                    <a:pt x="1615" y="1010"/>
                  </a:cubicBezTo>
                  <a:cubicBezTo>
                    <a:pt x="1619" y="1011"/>
                    <a:pt x="1622" y="1016"/>
                    <a:pt x="1621" y="1020"/>
                  </a:cubicBezTo>
                  <a:cubicBezTo>
                    <a:pt x="1620" y="1024"/>
                    <a:pt x="1617" y="1027"/>
                    <a:pt x="1613" y="1027"/>
                  </a:cubicBezTo>
                  <a:close/>
                  <a:moveTo>
                    <a:pt x="1619" y="999"/>
                  </a:moveTo>
                  <a:cubicBezTo>
                    <a:pt x="1618" y="999"/>
                    <a:pt x="1618" y="999"/>
                    <a:pt x="1617" y="999"/>
                  </a:cubicBezTo>
                  <a:cubicBezTo>
                    <a:pt x="1613" y="998"/>
                    <a:pt x="1610" y="994"/>
                    <a:pt x="1611" y="989"/>
                  </a:cubicBezTo>
                  <a:cubicBezTo>
                    <a:pt x="1614" y="973"/>
                    <a:pt x="1617" y="956"/>
                    <a:pt x="1619" y="940"/>
                  </a:cubicBezTo>
                  <a:cubicBezTo>
                    <a:pt x="1622" y="919"/>
                    <a:pt x="1625" y="899"/>
                    <a:pt x="1626" y="878"/>
                  </a:cubicBezTo>
                  <a:cubicBezTo>
                    <a:pt x="1627" y="860"/>
                    <a:pt x="1628" y="842"/>
                    <a:pt x="1628" y="823"/>
                  </a:cubicBezTo>
                  <a:cubicBezTo>
                    <a:pt x="1628" y="810"/>
                    <a:pt x="1628" y="796"/>
                    <a:pt x="1627" y="783"/>
                  </a:cubicBezTo>
                  <a:cubicBezTo>
                    <a:pt x="1627" y="781"/>
                    <a:pt x="1628" y="779"/>
                    <a:pt x="1629" y="777"/>
                  </a:cubicBezTo>
                  <a:cubicBezTo>
                    <a:pt x="1631" y="775"/>
                    <a:pt x="1633" y="774"/>
                    <a:pt x="1635" y="774"/>
                  </a:cubicBezTo>
                  <a:cubicBezTo>
                    <a:pt x="1640" y="774"/>
                    <a:pt x="1644" y="778"/>
                    <a:pt x="1644" y="782"/>
                  </a:cubicBezTo>
                  <a:cubicBezTo>
                    <a:pt x="1645" y="796"/>
                    <a:pt x="1645" y="810"/>
                    <a:pt x="1645" y="823"/>
                  </a:cubicBezTo>
                  <a:cubicBezTo>
                    <a:pt x="1645" y="842"/>
                    <a:pt x="1644" y="861"/>
                    <a:pt x="1643" y="879"/>
                  </a:cubicBezTo>
                  <a:cubicBezTo>
                    <a:pt x="1642" y="900"/>
                    <a:pt x="1639" y="921"/>
                    <a:pt x="1636" y="942"/>
                  </a:cubicBezTo>
                  <a:cubicBezTo>
                    <a:pt x="1634" y="959"/>
                    <a:pt x="1631" y="976"/>
                    <a:pt x="1627" y="992"/>
                  </a:cubicBezTo>
                  <a:cubicBezTo>
                    <a:pt x="1626" y="996"/>
                    <a:pt x="1623" y="999"/>
                    <a:pt x="1619" y="999"/>
                  </a:cubicBezTo>
                  <a:close/>
                  <a:moveTo>
                    <a:pt x="10" y="797"/>
                  </a:moveTo>
                  <a:cubicBezTo>
                    <a:pt x="10" y="797"/>
                    <a:pt x="9" y="797"/>
                    <a:pt x="9" y="797"/>
                  </a:cubicBezTo>
                  <a:cubicBezTo>
                    <a:pt x="7" y="797"/>
                    <a:pt x="5" y="796"/>
                    <a:pt x="3" y="795"/>
                  </a:cubicBezTo>
                  <a:cubicBezTo>
                    <a:pt x="2" y="793"/>
                    <a:pt x="1" y="791"/>
                    <a:pt x="1" y="789"/>
                  </a:cubicBezTo>
                  <a:cubicBezTo>
                    <a:pt x="1" y="784"/>
                    <a:pt x="5" y="780"/>
                    <a:pt x="10" y="780"/>
                  </a:cubicBezTo>
                  <a:cubicBezTo>
                    <a:pt x="12" y="780"/>
                    <a:pt x="14" y="781"/>
                    <a:pt x="16" y="783"/>
                  </a:cubicBezTo>
                  <a:cubicBezTo>
                    <a:pt x="17" y="785"/>
                    <a:pt x="18" y="787"/>
                    <a:pt x="18" y="789"/>
                  </a:cubicBezTo>
                  <a:cubicBezTo>
                    <a:pt x="18" y="794"/>
                    <a:pt x="14" y="797"/>
                    <a:pt x="10" y="797"/>
                  </a:cubicBezTo>
                  <a:close/>
                  <a:moveTo>
                    <a:pt x="11" y="769"/>
                  </a:moveTo>
                  <a:cubicBezTo>
                    <a:pt x="11" y="769"/>
                    <a:pt x="11" y="769"/>
                    <a:pt x="11" y="769"/>
                  </a:cubicBezTo>
                  <a:cubicBezTo>
                    <a:pt x="8" y="769"/>
                    <a:pt x="6" y="768"/>
                    <a:pt x="5" y="766"/>
                  </a:cubicBezTo>
                  <a:cubicBezTo>
                    <a:pt x="3" y="764"/>
                    <a:pt x="3" y="762"/>
                    <a:pt x="3" y="760"/>
                  </a:cubicBezTo>
                  <a:cubicBezTo>
                    <a:pt x="3" y="754"/>
                    <a:pt x="4" y="748"/>
                    <a:pt x="5" y="741"/>
                  </a:cubicBezTo>
                  <a:cubicBezTo>
                    <a:pt x="7" y="715"/>
                    <a:pt x="11" y="689"/>
                    <a:pt x="16" y="664"/>
                  </a:cubicBezTo>
                  <a:cubicBezTo>
                    <a:pt x="16" y="664"/>
                    <a:pt x="16" y="664"/>
                    <a:pt x="16" y="664"/>
                  </a:cubicBezTo>
                  <a:cubicBezTo>
                    <a:pt x="16" y="664"/>
                    <a:pt x="16" y="663"/>
                    <a:pt x="16" y="663"/>
                  </a:cubicBezTo>
                  <a:cubicBezTo>
                    <a:pt x="24" y="626"/>
                    <a:pt x="34" y="589"/>
                    <a:pt x="46" y="554"/>
                  </a:cubicBezTo>
                  <a:cubicBezTo>
                    <a:pt x="48" y="549"/>
                    <a:pt x="52" y="547"/>
                    <a:pt x="57" y="548"/>
                  </a:cubicBezTo>
                  <a:cubicBezTo>
                    <a:pt x="61" y="550"/>
                    <a:pt x="64" y="555"/>
                    <a:pt x="62" y="559"/>
                  </a:cubicBezTo>
                  <a:cubicBezTo>
                    <a:pt x="50" y="594"/>
                    <a:pt x="40" y="631"/>
                    <a:pt x="33" y="667"/>
                  </a:cubicBezTo>
                  <a:cubicBezTo>
                    <a:pt x="28" y="692"/>
                    <a:pt x="24" y="717"/>
                    <a:pt x="21" y="743"/>
                  </a:cubicBezTo>
                  <a:cubicBezTo>
                    <a:pt x="21" y="749"/>
                    <a:pt x="20" y="755"/>
                    <a:pt x="20" y="761"/>
                  </a:cubicBezTo>
                  <a:cubicBezTo>
                    <a:pt x="19" y="766"/>
                    <a:pt x="16" y="769"/>
                    <a:pt x="11" y="769"/>
                  </a:cubicBezTo>
                  <a:close/>
                  <a:moveTo>
                    <a:pt x="1634" y="763"/>
                  </a:moveTo>
                  <a:cubicBezTo>
                    <a:pt x="1629" y="763"/>
                    <a:pt x="1625" y="760"/>
                    <a:pt x="1625" y="755"/>
                  </a:cubicBezTo>
                  <a:cubicBezTo>
                    <a:pt x="1625" y="755"/>
                    <a:pt x="1625" y="755"/>
                    <a:pt x="1625" y="755"/>
                  </a:cubicBezTo>
                  <a:cubicBezTo>
                    <a:pt x="1625" y="753"/>
                    <a:pt x="1626" y="751"/>
                    <a:pt x="1627" y="749"/>
                  </a:cubicBezTo>
                  <a:cubicBezTo>
                    <a:pt x="1629" y="747"/>
                    <a:pt x="1631" y="746"/>
                    <a:pt x="1633" y="746"/>
                  </a:cubicBezTo>
                  <a:cubicBezTo>
                    <a:pt x="1638" y="746"/>
                    <a:pt x="1642" y="749"/>
                    <a:pt x="1642" y="754"/>
                  </a:cubicBezTo>
                  <a:cubicBezTo>
                    <a:pt x="1642" y="754"/>
                    <a:pt x="1642" y="754"/>
                    <a:pt x="1642" y="754"/>
                  </a:cubicBezTo>
                  <a:cubicBezTo>
                    <a:pt x="1642" y="754"/>
                    <a:pt x="1642" y="754"/>
                    <a:pt x="1642" y="754"/>
                  </a:cubicBezTo>
                  <a:cubicBezTo>
                    <a:pt x="1642" y="756"/>
                    <a:pt x="1641" y="758"/>
                    <a:pt x="1640" y="760"/>
                  </a:cubicBezTo>
                  <a:cubicBezTo>
                    <a:pt x="1639" y="762"/>
                    <a:pt x="1637" y="763"/>
                    <a:pt x="1634" y="763"/>
                  </a:cubicBezTo>
                  <a:cubicBezTo>
                    <a:pt x="1634" y="763"/>
                    <a:pt x="1634" y="763"/>
                    <a:pt x="1634" y="763"/>
                  </a:cubicBezTo>
                  <a:close/>
                  <a:moveTo>
                    <a:pt x="1631" y="735"/>
                  </a:moveTo>
                  <a:cubicBezTo>
                    <a:pt x="1626" y="735"/>
                    <a:pt x="1623" y="732"/>
                    <a:pt x="1622" y="727"/>
                  </a:cubicBezTo>
                  <a:cubicBezTo>
                    <a:pt x="1618" y="695"/>
                    <a:pt x="1612" y="662"/>
                    <a:pt x="1605" y="630"/>
                  </a:cubicBezTo>
                  <a:cubicBezTo>
                    <a:pt x="1603" y="626"/>
                    <a:pt x="1606" y="621"/>
                    <a:pt x="1611" y="620"/>
                  </a:cubicBezTo>
                  <a:cubicBezTo>
                    <a:pt x="1615" y="619"/>
                    <a:pt x="1620" y="622"/>
                    <a:pt x="1621" y="626"/>
                  </a:cubicBezTo>
                  <a:cubicBezTo>
                    <a:pt x="1629" y="659"/>
                    <a:pt x="1635" y="692"/>
                    <a:pt x="1639" y="725"/>
                  </a:cubicBezTo>
                  <a:cubicBezTo>
                    <a:pt x="1640" y="730"/>
                    <a:pt x="1636" y="734"/>
                    <a:pt x="1632" y="735"/>
                  </a:cubicBezTo>
                  <a:cubicBezTo>
                    <a:pt x="1631" y="735"/>
                    <a:pt x="1631" y="735"/>
                    <a:pt x="1631" y="735"/>
                  </a:cubicBezTo>
                  <a:close/>
                  <a:moveTo>
                    <a:pt x="1592" y="566"/>
                  </a:moveTo>
                  <a:cubicBezTo>
                    <a:pt x="1588" y="566"/>
                    <a:pt x="1585" y="563"/>
                    <a:pt x="1584" y="560"/>
                  </a:cubicBezTo>
                  <a:cubicBezTo>
                    <a:pt x="1573" y="530"/>
                    <a:pt x="1561" y="500"/>
                    <a:pt x="1547" y="472"/>
                  </a:cubicBezTo>
                  <a:cubicBezTo>
                    <a:pt x="1546" y="470"/>
                    <a:pt x="1546" y="468"/>
                    <a:pt x="1547" y="465"/>
                  </a:cubicBezTo>
                  <a:cubicBezTo>
                    <a:pt x="1548" y="463"/>
                    <a:pt x="1549" y="462"/>
                    <a:pt x="1551" y="461"/>
                  </a:cubicBezTo>
                  <a:cubicBezTo>
                    <a:pt x="1556" y="459"/>
                    <a:pt x="1561" y="461"/>
                    <a:pt x="1563" y="465"/>
                  </a:cubicBezTo>
                  <a:cubicBezTo>
                    <a:pt x="1577" y="494"/>
                    <a:pt x="1589" y="524"/>
                    <a:pt x="1600" y="554"/>
                  </a:cubicBezTo>
                  <a:cubicBezTo>
                    <a:pt x="1601" y="556"/>
                    <a:pt x="1600" y="559"/>
                    <a:pt x="1599" y="561"/>
                  </a:cubicBezTo>
                  <a:cubicBezTo>
                    <a:pt x="1598" y="563"/>
                    <a:pt x="1597" y="564"/>
                    <a:pt x="1595" y="565"/>
                  </a:cubicBezTo>
                  <a:cubicBezTo>
                    <a:pt x="1594" y="565"/>
                    <a:pt x="1593" y="566"/>
                    <a:pt x="1592" y="566"/>
                  </a:cubicBezTo>
                  <a:close/>
                  <a:moveTo>
                    <a:pt x="64" y="538"/>
                  </a:moveTo>
                  <a:cubicBezTo>
                    <a:pt x="64" y="538"/>
                    <a:pt x="64" y="538"/>
                    <a:pt x="64" y="538"/>
                  </a:cubicBezTo>
                  <a:cubicBezTo>
                    <a:pt x="64" y="538"/>
                    <a:pt x="64" y="538"/>
                    <a:pt x="64" y="538"/>
                  </a:cubicBezTo>
                  <a:cubicBezTo>
                    <a:pt x="63" y="538"/>
                    <a:pt x="62" y="538"/>
                    <a:pt x="61" y="538"/>
                  </a:cubicBezTo>
                  <a:cubicBezTo>
                    <a:pt x="56" y="536"/>
                    <a:pt x="54" y="531"/>
                    <a:pt x="56" y="527"/>
                  </a:cubicBezTo>
                  <a:cubicBezTo>
                    <a:pt x="58" y="522"/>
                    <a:pt x="63" y="520"/>
                    <a:pt x="67" y="522"/>
                  </a:cubicBezTo>
                  <a:cubicBezTo>
                    <a:pt x="71" y="524"/>
                    <a:pt x="73" y="528"/>
                    <a:pt x="72" y="533"/>
                  </a:cubicBezTo>
                  <a:cubicBezTo>
                    <a:pt x="72" y="533"/>
                    <a:pt x="72" y="533"/>
                    <a:pt x="72" y="533"/>
                  </a:cubicBezTo>
                  <a:cubicBezTo>
                    <a:pt x="70" y="536"/>
                    <a:pt x="67" y="538"/>
                    <a:pt x="64" y="538"/>
                  </a:cubicBezTo>
                  <a:close/>
                  <a:moveTo>
                    <a:pt x="74" y="512"/>
                  </a:moveTo>
                  <a:cubicBezTo>
                    <a:pt x="73" y="512"/>
                    <a:pt x="72" y="512"/>
                    <a:pt x="71" y="511"/>
                  </a:cubicBezTo>
                  <a:cubicBezTo>
                    <a:pt x="69" y="510"/>
                    <a:pt x="67" y="509"/>
                    <a:pt x="67" y="507"/>
                  </a:cubicBezTo>
                  <a:cubicBezTo>
                    <a:pt x="66" y="505"/>
                    <a:pt x="66" y="502"/>
                    <a:pt x="67" y="500"/>
                  </a:cubicBezTo>
                  <a:cubicBezTo>
                    <a:pt x="76" y="479"/>
                    <a:pt x="86" y="458"/>
                    <a:pt x="96" y="438"/>
                  </a:cubicBezTo>
                  <a:cubicBezTo>
                    <a:pt x="101" y="430"/>
                    <a:pt x="105" y="421"/>
                    <a:pt x="110" y="413"/>
                  </a:cubicBezTo>
                  <a:cubicBezTo>
                    <a:pt x="129" y="380"/>
                    <a:pt x="150" y="349"/>
                    <a:pt x="174" y="318"/>
                  </a:cubicBezTo>
                  <a:cubicBezTo>
                    <a:pt x="176" y="315"/>
                    <a:pt x="182" y="314"/>
                    <a:pt x="185" y="317"/>
                  </a:cubicBezTo>
                  <a:cubicBezTo>
                    <a:pt x="189" y="320"/>
                    <a:pt x="190" y="325"/>
                    <a:pt x="187" y="329"/>
                  </a:cubicBezTo>
                  <a:cubicBezTo>
                    <a:pt x="164" y="358"/>
                    <a:pt x="143" y="390"/>
                    <a:pt x="125" y="422"/>
                  </a:cubicBezTo>
                  <a:cubicBezTo>
                    <a:pt x="120" y="430"/>
                    <a:pt x="116" y="438"/>
                    <a:pt x="111" y="446"/>
                  </a:cubicBezTo>
                  <a:cubicBezTo>
                    <a:pt x="101" y="466"/>
                    <a:pt x="91" y="486"/>
                    <a:pt x="82" y="507"/>
                  </a:cubicBezTo>
                  <a:cubicBezTo>
                    <a:pt x="81" y="510"/>
                    <a:pt x="78" y="512"/>
                    <a:pt x="74" y="512"/>
                  </a:cubicBezTo>
                  <a:close/>
                  <a:moveTo>
                    <a:pt x="1542" y="451"/>
                  </a:moveTo>
                  <a:cubicBezTo>
                    <a:pt x="1539" y="451"/>
                    <a:pt x="1536" y="450"/>
                    <a:pt x="1535" y="447"/>
                  </a:cubicBezTo>
                  <a:cubicBezTo>
                    <a:pt x="1533" y="443"/>
                    <a:pt x="1534" y="438"/>
                    <a:pt x="1538" y="436"/>
                  </a:cubicBezTo>
                  <a:cubicBezTo>
                    <a:pt x="1542" y="433"/>
                    <a:pt x="1548" y="435"/>
                    <a:pt x="1550" y="439"/>
                  </a:cubicBezTo>
                  <a:cubicBezTo>
                    <a:pt x="1551" y="441"/>
                    <a:pt x="1551" y="443"/>
                    <a:pt x="1550" y="446"/>
                  </a:cubicBezTo>
                  <a:cubicBezTo>
                    <a:pt x="1550" y="448"/>
                    <a:pt x="1548" y="449"/>
                    <a:pt x="1546" y="451"/>
                  </a:cubicBezTo>
                  <a:cubicBezTo>
                    <a:pt x="1545" y="451"/>
                    <a:pt x="1544" y="451"/>
                    <a:pt x="1542" y="451"/>
                  </a:cubicBezTo>
                  <a:close/>
                  <a:moveTo>
                    <a:pt x="1529" y="427"/>
                  </a:moveTo>
                  <a:cubicBezTo>
                    <a:pt x="1526" y="427"/>
                    <a:pt x="1523" y="425"/>
                    <a:pt x="1521" y="422"/>
                  </a:cubicBezTo>
                  <a:cubicBezTo>
                    <a:pt x="1503" y="390"/>
                    <a:pt x="1482" y="359"/>
                    <a:pt x="1459" y="329"/>
                  </a:cubicBezTo>
                  <a:cubicBezTo>
                    <a:pt x="1449" y="317"/>
                    <a:pt x="1439" y="304"/>
                    <a:pt x="1428" y="292"/>
                  </a:cubicBezTo>
                  <a:cubicBezTo>
                    <a:pt x="1418" y="280"/>
                    <a:pt x="1407" y="269"/>
                    <a:pt x="1397" y="258"/>
                  </a:cubicBezTo>
                  <a:cubicBezTo>
                    <a:pt x="1393" y="255"/>
                    <a:pt x="1393" y="249"/>
                    <a:pt x="1397" y="246"/>
                  </a:cubicBezTo>
                  <a:cubicBezTo>
                    <a:pt x="1400" y="243"/>
                    <a:pt x="1405" y="243"/>
                    <a:pt x="1409" y="246"/>
                  </a:cubicBezTo>
                  <a:cubicBezTo>
                    <a:pt x="1420" y="257"/>
                    <a:pt x="1431" y="269"/>
                    <a:pt x="1441" y="281"/>
                  </a:cubicBezTo>
                  <a:cubicBezTo>
                    <a:pt x="1452" y="293"/>
                    <a:pt x="1462" y="306"/>
                    <a:pt x="1473" y="319"/>
                  </a:cubicBezTo>
                  <a:cubicBezTo>
                    <a:pt x="1496" y="349"/>
                    <a:pt x="1517" y="381"/>
                    <a:pt x="1536" y="414"/>
                  </a:cubicBezTo>
                  <a:cubicBezTo>
                    <a:pt x="1538" y="418"/>
                    <a:pt x="1537" y="423"/>
                    <a:pt x="1533" y="426"/>
                  </a:cubicBezTo>
                  <a:cubicBezTo>
                    <a:pt x="1532" y="426"/>
                    <a:pt x="1530" y="427"/>
                    <a:pt x="1529" y="427"/>
                  </a:cubicBezTo>
                  <a:close/>
                  <a:moveTo>
                    <a:pt x="198" y="310"/>
                  </a:moveTo>
                  <a:cubicBezTo>
                    <a:pt x="196" y="310"/>
                    <a:pt x="194" y="309"/>
                    <a:pt x="193" y="308"/>
                  </a:cubicBezTo>
                  <a:cubicBezTo>
                    <a:pt x="191" y="307"/>
                    <a:pt x="190" y="305"/>
                    <a:pt x="190" y="302"/>
                  </a:cubicBezTo>
                  <a:cubicBezTo>
                    <a:pt x="189" y="300"/>
                    <a:pt x="190" y="298"/>
                    <a:pt x="191" y="296"/>
                  </a:cubicBezTo>
                  <a:cubicBezTo>
                    <a:pt x="194" y="293"/>
                    <a:pt x="200" y="292"/>
                    <a:pt x="203" y="295"/>
                  </a:cubicBezTo>
                  <a:cubicBezTo>
                    <a:pt x="207" y="298"/>
                    <a:pt x="208" y="303"/>
                    <a:pt x="205" y="307"/>
                  </a:cubicBezTo>
                  <a:cubicBezTo>
                    <a:pt x="204" y="307"/>
                    <a:pt x="204" y="307"/>
                    <a:pt x="204" y="307"/>
                  </a:cubicBezTo>
                  <a:cubicBezTo>
                    <a:pt x="203" y="309"/>
                    <a:pt x="200" y="310"/>
                    <a:pt x="198" y="310"/>
                  </a:cubicBezTo>
                  <a:close/>
                  <a:moveTo>
                    <a:pt x="216" y="289"/>
                  </a:moveTo>
                  <a:cubicBezTo>
                    <a:pt x="214" y="289"/>
                    <a:pt x="212" y="288"/>
                    <a:pt x="211" y="287"/>
                  </a:cubicBezTo>
                  <a:cubicBezTo>
                    <a:pt x="209" y="285"/>
                    <a:pt x="208" y="283"/>
                    <a:pt x="208" y="281"/>
                  </a:cubicBezTo>
                  <a:cubicBezTo>
                    <a:pt x="208" y="278"/>
                    <a:pt x="209" y="276"/>
                    <a:pt x="210" y="275"/>
                  </a:cubicBezTo>
                  <a:cubicBezTo>
                    <a:pt x="232" y="250"/>
                    <a:pt x="255" y="227"/>
                    <a:pt x="279" y="206"/>
                  </a:cubicBezTo>
                  <a:cubicBezTo>
                    <a:pt x="284" y="201"/>
                    <a:pt x="290" y="197"/>
                    <a:pt x="295" y="192"/>
                  </a:cubicBezTo>
                  <a:cubicBezTo>
                    <a:pt x="319" y="172"/>
                    <a:pt x="344" y="154"/>
                    <a:pt x="370" y="137"/>
                  </a:cubicBezTo>
                  <a:cubicBezTo>
                    <a:pt x="370" y="137"/>
                    <a:pt x="370" y="137"/>
                    <a:pt x="370" y="137"/>
                  </a:cubicBezTo>
                  <a:cubicBezTo>
                    <a:pt x="374" y="134"/>
                    <a:pt x="379" y="135"/>
                    <a:pt x="381" y="139"/>
                  </a:cubicBezTo>
                  <a:cubicBezTo>
                    <a:pt x="383" y="141"/>
                    <a:pt x="383" y="143"/>
                    <a:pt x="383" y="145"/>
                  </a:cubicBezTo>
                  <a:cubicBezTo>
                    <a:pt x="382" y="148"/>
                    <a:pt x="381" y="150"/>
                    <a:pt x="379" y="151"/>
                  </a:cubicBezTo>
                  <a:cubicBezTo>
                    <a:pt x="354" y="168"/>
                    <a:pt x="329" y="186"/>
                    <a:pt x="306" y="205"/>
                  </a:cubicBezTo>
                  <a:cubicBezTo>
                    <a:pt x="301" y="210"/>
                    <a:pt x="295" y="214"/>
                    <a:pt x="290" y="219"/>
                  </a:cubicBezTo>
                  <a:cubicBezTo>
                    <a:pt x="267" y="240"/>
                    <a:pt x="244" y="262"/>
                    <a:pt x="223" y="286"/>
                  </a:cubicBezTo>
                  <a:cubicBezTo>
                    <a:pt x="221" y="288"/>
                    <a:pt x="219" y="289"/>
                    <a:pt x="216" y="289"/>
                  </a:cubicBezTo>
                  <a:close/>
                  <a:moveTo>
                    <a:pt x="1382" y="241"/>
                  </a:moveTo>
                  <a:cubicBezTo>
                    <a:pt x="1380" y="241"/>
                    <a:pt x="1378" y="240"/>
                    <a:pt x="1377" y="238"/>
                  </a:cubicBezTo>
                  <a:cubicBezTo>
                    <a:pt x="1375" y="237"/>
                    <a:pt x="1374" y="235"/>
                    <a:pt x="1374" y="232"/>
                  </a:cubicBezTo>
                  <a:cubicBezTo>
                    <a:pt x="1374" y="230"/>
                    <a:pt x="1375" y="228"/>
                    <a:pt x="1376" y="226"/>
                  </a:cubicBezTo>
                  <a:cubicBezTo>
                    <a:pt x="1379" y="223"/>
                    <a:pt x="1385" y="223"/>
                    <a:pt x="1388" y="226"/>
                  </a:cubicBezTo>
                  <a:cubicBezTo>
                    <a:pt x="1390" y="228"/>
                    <a:pt x="1391" y="230"/>
                    <a:pt x="1391" y="232"/>
                  </a:cubicBezTo>
                  <a:cubicBezTo>
                    <a:pt x="1391" y="234"/>
                    <a:pt x="1390" y="236"/>
                    <a:pt x="1389" y="238"/>
                  </a:cubicBezTo>
                  <a:cubicBezTo>
                    <a:pt x="1387" y="240"/>
                    <a:pt x="1385" y="241"/>
                    <a:pt x="1382" y="241"/>
                  </a:cubicBezTo>
                  <a:close/>
                  <a:moveTo>
                    <a:pt x="1361" y="222"/>
                  </a:moveTo>
                  <a:cubicBezTo>
                    <a:pt x="1359" y="222"/>
                    <a:pt x="1357" y="221"/>
                    <a:pt x="1356" y="219"/>
                  </a:cubicBezTo>
                  <a:cubicBezTo>
                    <a:pt x="1328" y="195"/>
                    <a:pt x="1298" y="172"/>
                    <a:pt x="1267" y="151"/>
                  </a:cubicBezTo>
                  <a:cubicBezTo>
                    <a:pt x="1241" y="134"/>
                    <a:pt x="1213" y="118"/>
                    <a:pt x="1185" y="104"/>
                  </a:cubicBezTo>
                  <a:cubicBezTo>
                    <a:pt x="1183" y="103"/>
                    <a:pt x="1181" y="101"/>
                    <a:pt x="1180" y="99"/>
                  </a:cubicBezTo>
                  <a:cubicBezTo>
                    <a:pt x="1180" y="97"/>
                    <a:pt x="1180" y="94"/>
                    <a:pt x="1181" y="92"/>
                  </a:cubicBezTo>
                  <a:cubicBezTo>
                    <a:pt x="1183" y="88"/>
                    <a:pt x="1188" y="87"/>
                    <a:pt x="1192" y="89"/>
                  </a:cubicBezTo>
                  <a:cubicBezTo>
                    <a:pt x="1221" y="103"/>
                    <a:pt x="1249" y="119"/>
                    <a:pt x="1276" y="137"/>
                  </a:cubicBezTo>
                  <a:cubicBezTo>
                    <a:pt x="1308" y="158"/>
                    <a:pt x="1339" y="182"/>
                    <a:pt x="1367" y="207"/>
                  </a:cubicBezTo>
                  <a:cubicBezTo>
                    <a:pt x="1367" y="207"/>
                    <a:pt x="1367" y="207"/>
                    <a:pt x="1367" y="207"/>
                  </a:cubicBezTo>
                  <a:cubicBezTo>
                    <a:pt x="1371" y="210"/>
                    <a:pt x="1371" y="215"/>
                    <a:pt x="1368" y="219"/>
                  </a:cubicBezTo>
                  <a:cubicBezTo>
                    <a:pt x="1366" y="221"/>
                    <a:pt x="1364" y="222"/>
                    <a:pt x="1361" y="222"/>
                  </a:cubicBezTo>
                  <a:close/>
                  <a:moveTo>
                    <a:pt x="398" y="137"/>
                  </a:moveTo>
                  <a:cubicBezTo>
                    <a:pt x="395" y="137"/>
                    <a:pt x="393" y="136"/>
                    <a:pt x="391" y="133"/>
                  </a:cubicBezTo>
                  <a:cubicBezTo>
                    <a:pt x="390" y="131"/>
                    <a:pt x="390" y="129"/>
                    <a:pt x="390" y="127"/>
                  </a:cubicBezTo>
                  <a:cubicBezTo>
                    <a:pt x="391" y="124"/>
                    <a:pt x="392" y="123"/>
                    <a:pt x="394" y="121"/>
                  </a:cubicBezTo>
                  <a:cubicBezTo>
                    <a:pt x="398" y="119"/>
                    <a:pt x="403" y="120"/>
                    <a:pt x="406" y="124"/>
                  </a:cubicBezTo>
                  <a:cubicBezTo>
                    <a:pt x="408" y="128"/>
                    <a:pt x="407" y="133"/>
                    <a:pt x="403" y="136"/>
                  </a:cubicBezTo>
                  <a:cubicBezTo>
                    <a:pt x="401" y="137"/>
                    <a:pt x="400" y="137"/>
                    <a:pt x="398" y="137"/>
                  </a:cubicBezTo>
                  <a:close/>
                  <a:moveTo>
                    <a:pt x="423" y="123"/>
                  </a:moveTo>
                  <a:cubicBezTo>
                    <a:pt x="423" y="123"/>
                    <a:pt x="423" y="123"/>
                    <a:pt x="423" y="123"/>
                  </a:cubicBezTo>
                  <a:cubicBezTo>
                    <a:pt x="420" y="123"/>
                    <a:pt x="417" y="121"/>
                    <a:pt x="415" y="118"/>
                  </a:cubicBezTo>
                  <a:cubicBezTo>
                    <a:pt x="413" y="114"/>
                    <a:pt x="414" y="109"/>
                    <a:pt x="419" y="107"/>
                  </a:cubicBezTo>
                  <a:cubicBezTo>
                    <a:pt x="447" y="91"/>
                    <a:pt x="476" y="77"/>
                    <a:pt x="506" y="64"/>
                  </a:cubicBezTo>
                  <a:cubicBezTo>
                    <a:pt x="528" y="55"/>
                    <a:pt x="550" y="47"/>
                    <a:pt x="572" y="40"/>
                  </a:cubicBezTo>
                  <a:cubicBezTo>
                    <a:pt x="586" y="36"/>
                    <a:pt x="600" y="32"/>
                    <a:pt x="614" y="28"/>
                  </a:cubicBezTo>
                  <a:cubicBezTo>
                    <a:pt x="619" y="27"/>
                    <a:pt x="623" y="29"/>
                    <a:pt x="624" y="34"/>
                  </a:cubicBezTo>
                  <a:cubicBezTo>
                    <a:pt x="625" y="36"/>
                    <a:pt x="625" y="38"/>
                    <a:pt x="624" y="40"/>
                  </a:cubicBezTo>
                  <a:cubicBezTo>
                    <a:pt x="622" y="42"/>
                    <a:pt x="621" y="44"/>
                    <a:pt x="618" y="44"/>
                  </a:cubicBezTo>
                  <a:cubicBezTo>
                    <a:pt x="605" y="48"/>
                    <a:pt x="591" y="52"/>
                    <a:pt x="577" y="56"/>
                  </a:cubicBezTo>
                  <a:cubicBezTo>
                    <a:pt x="555" y="63"/>
                    <a:pt x="534" y="71"/>
                    <a:pt x="512" y="80"/>
                  </a:cubicBezTo>
                  <a:cubicBezTo>
                    <a:pt x="483" y="92"/>
                    <a:pt x="454" y="106"/>
                    <a:pt x="427" y="122"/>
                  </a:cubicBezTo>
                  <a:cubicBezTo>
                    <a:pt x="426" y="122"/>
                    <a:pt x="424" y="123"/>
                    <a:pt x="423" y="123"/>
                  </a:cubicBezTo>
                  <a:close/>
                  <a:moveTo>
                    <a:pt x="1163" y="92"/>
                  </a:moveTo>
                  <a:cubicBezTo>
                    <a:pt x="1162" y="92"/>
                    <a:pt x="1161" y="92"/>
                    <a:pt x="1160" y="92"/>
                  </a:cubicBezTo>
                  <a:cubicBezTo>
                    <a:pt x="1157" y="91"/>
                    <a:pt x="1156" y="89"/>
                    <a:pt x="1155" y="87"/>
                  </a:cubicBezTo>
                  <a:cubicBezTo>
                    <a:pt x="1154" y="85"/>
                    <a:pt x="1154" y="82"/>
                    <a:pt x="1155" y="80"/>
                  </a:cubicBezTo>
                  <a:cubicBezTo>
                    <a:pt x="1157" y="76"/>
                    <a:pt x="1162" y="74"/>
                    <a:pt x="1167" y="76"/>
                  </a:cubicBezTo>
                  <a:cubicBezTo>
                    <a:pt x="1171" y="78"/>
                    <a:pt x="1173" y="83"/>
                    <a:pt x="1171" y="87"/>
                  </a:cubicBezTo>
                  <a:cubicBezTo>
                    <a:pt x="1169" y="90"/>
                    <a:pt x="1166" y="92"/>
                    <a:pt x="1163" y="92"/>
                  </a:cubicBezTo>
                  <a:close/>
                  <a:moveTo>
                    <a:pt x="1137" y="81"/>
                  </a:moveTo>
                  <a:cubicBezTo>
                    <a:pt x="1136" y="81"/>
                    <a:pt x="1135" y="81"/>
                    <a:pt x="1134" y="80"/>
                  </a:cubicBezTo>
                  <a:cubicBezTo>
                    <a:pt x="1100" y="66"/>
                    <a:pt x="1064" y="54"/>
                    <a:pt x="1028" y="44"/>
                  </a:cubicBezTo>
                  <a:cubicBezTo>
                    <a:pt x="1028" y="44"/>
                    <a:pt x="1028" y="44"/>
                    <a:pt x="1028" y="44"/>
                  </a:cubicBezTo>
                  <a:cubicBezTo>
                    <a:pt x="997" y="36"/>
                    <a:pt x="966" y="30"/>
                    <a:pt x="935" y="25"/>
                  </a:cubicBezTo>
                  <a:cubicBezTo>
                    <a:pt x="933" y="25"/>
                    <a:pt x="931" y="24"/>
                    <a:pt x="929" y="22"/>
                  </a:cubicBezTo>
                  <a:cubicBezTo>
                    <a:pt x="928" y="20"/>
                    <a:pt x="927" y="18"/>
                    <a:pt x="928" y="16"/>
                  </a:cubicBezTo>
                  <a:cubicBezTo>
                    <a:pt x="928" y="11"/>
                    <a:pt x="933" y="8"/>
                    <a:pt x="937" y="9"/>
                  </a:cubicBezTo>
                  <a:cubicBezTo>
                    <a:pt x="969" y="13"/>
                    <a:pt x="1001" y="20"/>
                    <a:pt x="1032" y="28"/>
                  </a:cubicBezTo>
                  <a:cubicBezTo>
                    <a:pt x="1069" y="38"/>
                    <a:pt x="1105" y="50"/>
                    <a:pt x="1140" y="65"/>
                  </a:cubicBezTo>
                  <a:cubicBezTo>
                    <a:pt x="1145" y="66"/>
                    <a:pt x="1147" y="71"/>
                    <a:pt x="1145" y="76"/>
                  </a:cubicBezTo>
                  <a:cubicBezTo>
                    <a:pt x="1144" y="79"/>
                    <a:pt x="1141" y="81"/>
                    <a:pt x="1137" y="81"/>
                  </a:cubicBezTo>
                  <a:close/>
                  <a:moveTo>
                    <a:pt x="644" y="38"/>
                  </a:moveTo>
                  <a:cubicBezTo>
                    <a:pt x="640" y="38"/>
                    <a:pt x="636" y="35"/>
                    <a:pt x="635" y="31"/>
                  </a:cubicBezTo>
                  <a:cubicBezTo>
                    <a:pt x="634" y="27"/>
                    <a:pt x="637" y="22"/>
                    <a:pt x="642" y="21"/>
                  </a:cubicBezTo>
                  <a:cubicBezTo>
                    <a:pt x="646" y="20"/>
                    <a:pt x="651" y="23"/>
                    <a:pt x="652" y="27"/>
                  </a:cubicBezTo>
                  <a:cubicBezTo>
                    <a:pt x="653" y="32"/>
                    <a:pt x="650" y="37"/>
                    <a:pt x="646" y="38"/>
                  </a:cubicBezTo>
                  <a:cubicBezTo>
                    <a:pt x="645" y="38"/>
                    <a:pt x="644" y="38"/>
                    <a:pt x="644" y="38"/>
                  </a:cubicBezTo>
                  <a:close/>
                  <a:moveTo>
                    <a:pt x="671" y="32"/>
                  </a:moveTo>
                  <a:cubicBezTo>
                    <a:pt x="667" y="32"/>
                    <a:pt x="664" y="29"/>
                    <a:pt x="663" y="25"/>
                  </a:cubicBezTo>
                  <a:cubicBezTo>
                    <a:pt x="663" y="23"/>
                    <a:pt x="663" y="21"/>
                    <a:pt x="664" y="19"/>
                  </a:cubicBezTo>
                  <a:cubicBezTo>
                    <a:pt x="666" y="17"/>
                    <a:pt x="668" y="16"/>
                    <a:pt x="670" y="15"/>
                  </a:cubicBezTo>
                  <a:cubicBezTo>
                    <a:pt x="702" y="9"/>
                    <a:pt x="734" y="5"/>
                    <a:pt x="766" y="3"/>
                  </a:cubicBezTo>
                  <a:cubicBezTo>
                    <a:pt x="766" y="3"/>
                    <a:pt x="766" y="3"/>
                    <a:pt x="766" y="3"/>
                  </a:cubicBezTo>
                  <a:cubicBezTo>
                    <a:pt x="804" y="0"/>
                    <a:pt x="843" y="0"/>
                    <a:pt x="880" y="3"/>
                  </a:cubicBezTo>
                  <a:cubicBezTo>
                    <a:pt x="885" y="3"/>
                    <a:pt x="888" y="7"/>
                    <a:pt x="888" y="12"/>
                  </a:cubicBezTo>
                  <a:cubicBezTo>
                    <a:pt x="888" y="16"/>
                    <a:pt x="884" y="20"/>
                    <a:pt x="879" y="20"/>
                  </a:cubicBezTo>
                  <a:cubicBezTo>
                    <a:pt x="842" y="17"/>
                    <a:pt x="804" y="17"/>
                    <a:pt x="767" y="20"/>
                  </a:cubicBezTo>
                  <a:cubicBezTo>
                    <a:pt x="767" y="20"/>
                    <a:pt x="767" y="20"/>
                    <a:pt x="767" y="20"/>
                  </a:cubicBezTo>
                  <a:cubicBezTo>
                    <a:pt x="736" y="22"/>
                    <a:pt x="704" y="26"/>
                    <a:pt x="673" y="32"/>
                  </a:cubicBezTo>
                  <a:cubicBezTo>
                    <a:pt x="672" y="32"/>
                    <a:pt x="672" y="32"/>
                    <a:pt x="671" y="32"/>
                  </a:cubicBezTo>
                  <a:close/>
                  <a:moveTo>
                    <a:pt x="908" y="22"/>
                  </a:moveTo>
                  <a:cubicBezTo>
                    <a:pt x="908" y="22"/>
                    <a:pt x="907" y="22"/>
                    <a:pt x="907" y="22"/>
                  </a:cubicBezTo>
                  <a:cubicBezTo>
                    <a:pt x="905" y="22"/>
                    <a:pt x="903" y="21"/>
                    <a:pt x="901" y="19"/>
                  </a:cubicBezTo>
                  <a:cubicBezTo>
                    <a:pt x="900" y="17"/>
                    <a:pt x="899" y="15"/>
                    <a:pt x="899" y="13"/>
                  </a:cubicBezTo>
                  <a:cubicBezTo>
                    <a:pt x="900" y="8"/>
                    <a:pt x="904" y="5"/>
                    <a:pt x="909" y="5"/>
                  </a:cubicBezTo>
                  <a:cubicBezTo>
                    <a:pt x="913" y="6"/>
                    <a:pt x="917" y="10"/>
                    <a:pt x="916" y="14"/>
                  </a:cubicBezTo>
                  <a:cubicBezTo>
                    <a:pt x="916" y="19"/>
                    <a:pt x="912" y="22"/>
                    <a:pt x="908" y="2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16200" lIns="32400" spcFirstLastPara="1" rIns="32400" wrap="square" tIns="162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23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21" name="Google Shape;221;p40"/>
            <p:cNvSpPr/>
            <p:nvPr/>
          </p:nvSpPr>
          <p:spPr>
            <a:xfrm>
              <a:off x="4654972" y="2358869"/>
              <a:ext cx="2740243" cy="2743897"/>
            </a:xfrm>
            <a:custGeom>
              <a:rect b="b" l="l" r="r" t="t"/>
              <a:pathLst>
                <a:path extrusionOk="0" h="1500" w="1499">
                  <a:moveTo>
                    <a:pt x="750" y="1500"/>
                  </a:moveTo>
                  <a:cubicBezTo>
                    <a:pt x="744" y="1500"/>
                    <a:pt x="738" y="1500"/>
                    <a:pt x="733" y="1500"/>
                  </a:cubicBezTo>
                  <a:cubicBezTo>
                    <a:pt x="716" y="1499"/>
                    <a:pt x="699" y="1498"/>
                    <a:pt x="682" y="1497"/>
                  </a:cubicBezTo>
                  <a:cubicBezTo>
                    <a:pt x="677" y="1497"/>
                    <a:pt x="674" y="1492"/>
                    <a:pt x="674" y="1488"/>
                  </a:cubicBezTo>
                  <a:cubicBezTo>
                    <a:pt x="675" y="1483"/>
                    <a:pt x="679" y="1480"/>
                    <a:pt x="684" y="1480"/>
                  </a:cubicBezTo>
                  <a:cubicBezTo>
                    <a:pt x="700" y="1482"/>
                    <a:pt x="717" y="1482"/>
                    <a:pt x="733" y="1483"/>
                  </a:cubicBezTo>
                  <a:cubicBezTo>
                    <a:pt x="739" y="1483"/>
                    <a:pt x="744" y="1483"/>
                    <a:pt x="750" y="1483"/>
                  </a:cubicBezTo>
                  <a:cubicBezTo>
                    <a:pt x="803" y="1483"/>
                    <a:pt x="855" y="1477"/>
                    <a:pt x="906" y="1466"/>
                  </a:cubicBezTo>
                  <a:cubicBezTo>
                    <a:pt x="911" y="1465"/>
                    <a:pt x="915" y="1468"/>
                    <a:pt x="916" y="1473"/>
                  </a:cubicBezTo>
                  <a:cubicBezTo>
                    <a:pt x="917" y="1477"/>
                    <a:pt x="914" y="1482"/>
                    <a:pt x="910" y="1483"/>
                  </a:cubicBezTo>
                  <a:cubicBezTo>
                    <a:pt x="857" y="1494"/>
                    <a:pt x="804" y="1500"/>
                    <a:pt x="750" y="1500"/>
                  </a:cubicBezTo>
                  <a:close/>
                  <a:moveTo>
                    <a:pt x="638" y="1492"/>
                  </a:moveTo>
                  <a:cubicBezTo>
                    <a:pt x="638" y="1492"/>
                    <a:pt x="637" y="1492"/>
                    <a:pt x="637" y="1492"/>
                  </a:cubicBezTo>
                  <a:cubicBezTo>
                    <a:pt x="637" y="1491"/>
                    <a:pt x="637" y="1491"/>
                    <a:pt x="637" y="1491"/>
                  </a:cubicBezTo>
                  <a:cubicBezTo>
                    <a:pt x="634" y="1491"/>
                    <a:pt x="632" y="1490"/>
                    <a:pt x="631" y="1488"/>
                  </a:cubicBezTo>
                  <a:cubicBezTo>
                    <a:pt x="630" y="1486"/>
                    <a:pt x="629" y="1484"/>
                    <a:pt x="630" y="1482"/>
                  </a:cubicBezTo>
                  <a:cubicBezTo>
                    <a:pt x="630" y="1477"/>
                    <a:pt x="634" y="1474"/>
                    <a:pt x="639" y="1475"/>
                  </a:cubicBezTo>
                  <a:cubicBezTo>
                    <a:pt x="639" y="1475"/>
                    <a:pt x="639" y="1475"/>
                    <a:pt x="639" y="1475"/>
                  </a:cubicBezTo>
                  <a:cubicBezTo>
                    <a:pt x="639" y="1475"/>
                    <a:pt x="639" y="1475"/>
                    <a:pt x="639" y="1475"/>
                  </a:cubicBezTo>
                  <a:cubicBezTo>
                    <a:pt x="641" y="1475"/>
                    <a:pt x="643" y="1476"/>
                    <a:pt x="645" y="1478"/>
                  </a:cubicBezTo>
                  <a:cubicBezTo>
                    <a:pt x="646" y="1480"/>
                    <a:pt x="647" y="1482"/>
                    <a:pt x="646" y="1484"/>
                  </a:cubicBezTo>
                  <a:cubicBezTo>
                    <a:pt x="646" y="1489"/>
                    <a:pt x="642" y="1492"/>
                    <a:pt x="638" y="1492"/>
                  </a:cubicBezTo>
                  <a:close/>
                  <a:moveTo>
                    <a:pt x="593" y="1484"/>
                  </a:moveTo>
                  <a:cubicBezTo>
                    <a:pt x="593" y="1484"/>
                    <a:pt x="592" y="1483"/>
                    <a:pt x="592" y="1483"/>
                  </a:cubicBezTo>
                  <a:cubicBezTo>
                    <a:pt x="577" y="1480"/>
                    <a:pt x="562" y="1476"/>
                    <a:pt x="547" y="1472"/>
                  </a:cubicBezTo>
                  <a:cubicBezTo>
                    <a:pt x="545" y="1472"/>
                    <a:pt x="543" y="1470"/>
                    <a:pt x="542" y="1468"/>
                  </a:cubicBezTo>
                  <a:cubicBezTo>
                    <a:pt x="541" y="1466"/>
                    <a:pt x="541" y="1464"/>
                    <a:pt x="541" y="1462"/>
                  </a:cubicBezTo>
                  <a:cubicBezTo>
                    <a:pt x="543" y="1458"/>
                    <a:pt x="547" y="1455"/>
                    <a:pt x="552" y="1456"/>
                  </a:cubicBezTo>
                  <a:cubicBezTo>
                    <a:pt x="566" y="1460"/>
                    <a:pt x="581" y="1464"/>
                    <a:pt x="595" y="1467"/>
                  </a:cubicBezTo>
                  <a:cubicBezTo>
                    <a:pt x="597" y="1467"/>
                    <a:pt x="599" y="1469"/>
                    <a:pt x="601" y="1470"/>
                  </a:cubicBezTo>
                  <a:cubicBezTo>
                    <a:pt x="602" y="1472"/>
                    <a:pt x="602" y="1475"/>
                    <a:pt x="602" y="1477"/>
                  </a:cubicBezTo>
                  <a:cubicBezTo>
                    <a:pt x="601" y="1481"/>
                    <a:pt x="597" y="1484"/>
                    <a:pt x="593" y="1484"/>
                  </a:cubicBezTo>
                  <a:close/>
                  <a:moveTo>
                    <a:pt x="952" y="1472"/>
                  </a:moveTo>
                  <a:cubicBezTo>
                    <a:pt x="948" y="1472"/>
                    <a:pt x="945" y="1470"/>
                    <a:pt x="944" y="1466"/>
                  </a:cubicBezTo>
                  <a:cubicBezTo>
                    <a:pt x="943" y="1464"/>
                    <a:pt x="943" y="1462"/>
                    <a:pt x="944" y="1460"/>
                  </a:cubicBezTo>
                  <a:cubicBezTo>
                    <a:pt x="946" y="1458"/>
                    <a:pt x="947" y="1456"/>
                    <a:pt x="949" y="1456"/>
                  </a:cubicBezTo>
                  <a:cubicBezTo>
                    <a:pt x="964" y="1452"/>
                    <a:pt x="978" y="1447"/>
                    <a:pt x="992" y="1442"/>
                  </a:cubicBezTo>
                  <a:cubicBezTo>
                    <a:pt x="996" y="1441"/>
                    <a:pt x="1001" y="1443"/>
                    <a:pt x="1003" y="1447"/>
                  </a:cubicBezTo>
                  <a:cubicBezTo>
                    <a:pt x="1005" y="1452"/>
                    <a:pt x="1002" y="1457"/>
                    <a:pt x="998" y="1458"/>
                  </a:cubicBezTo>
                  <a:cubicBezTo>
                    <a:pt x="983" y="1463"/>
                    <a:pt x="969" y="1468"/>
                    <a:pt x="954" y="1472"/>
                  </a:cubicBezTo>
                  <a:cubicBezTo>
                    <a:pt x="954" y="1472"/>
                    <a:pt x="954" y="1472"/>
                    <a:pt x="954" y="1472"/>
                  </a:cubicBezTo>
                  <a:cubicBezTo>
                    <a:pt x="953" y="1472"/>
                    <a:pt x="953" y="1472"/>
                    <a:pt x="952" y="1472"/>
                  </a:cubicBezTo>
                  <a:close/>
                  <a:moveTo>
                    <a:pt x="506" y="1459"/>
                  </a:moveTo>
                  <a:cubicBezTo>
                    <a:pt x="505" y="1459"/>
                    <a:pt x="504" y="1459"/>
                    <a:pt x="504" y="1459"/>
                  </a:cubicBezTo>
                  <a:cubicBezTo>
                    <a:pt x="486" y="1453"/>
                    <a:pt x="468" y="1446"/>
                    <a:pt x="451" y="1438"/>
                  </a:cubicBezTo>
                  <a:cubicBezTo>
                    <a:pt x="399" y="1415"/>
                    <a:pt x="348" y="1386"/>
                    <a:pt x="302" y="1352"/>
                  </a:cubicBezTo>
                  <a:cubicBezTo>
                    <a:pt x="302" y="1352"/>
                    <a:pt x="302" y="1352"/>
                    <a:pt x="302" y="1352"/>
                  </a:cubicBezTo>
                  <a:cubicBezTo>
                    <a:pt x="298" y="1349"/>
                    <a:pt x="298" y="1344"/>
                    <a:pt x="300" y="1340"/>
                  </a:cubicBezTo>
                  <a:cubicBezTo>
                    <a:pt x="303" y="1336"/>
                    <a:pt x="309" y="1336"/>
                    <a:pt x="312" y="1338"/>
                  </a:cubicBezTo>
                  <a:cubicBezTo>
                    <a:pt x="358" y="1372"/>
                    <a:pt x="406" y="1400"/>
                    <a:pt x="458" y="1423"/>
                  </a:cubicBezTo>
                  <a:cubicBezTo>
                    <a:pt x="475" y="1430"/>
                    <a:pt x="492" y="1437"/>
                    <a:pt x="509" y="1443"/>
                  </a:cubicBezTo>
                  <a:cubicBezTo>
                    <a:pt x="514" y="1444"/>
                    <a:pt x="516" y="1449"/>
                    <a:pt x="514" y="1453"/>
                  </a:cubicBezTo>
                  <a:cubicBezTo>
                    <a:pt x="513" y="1457"/>
                    <a:pt x="510" y="1459"/>
                    <a:pt x="506" y="1459"/>
                  </a:cubicBezTo>
                  <a:close/>
                  <a:moveTo>
                    <a:pt x="1037" y="1442"/>
                  </a:moveTo>
                  <a:cubicBezTo>
                    <a:pt x="1034" y="1442"/>
                    <a:pt x="1031" y="1440"/>
                    <a:pt x="1029" y="1437"/>
                  </a:cubicBezTo>
                  <a:cubicBezTo>
                    <a:pt x="1028" y="1433"/>
                    <a:pt x="1030" y="1428"/>
                    <a:pt x="1034" y="1426"/>
                  </a:cubicBezTo>
                  <a:cubicBezTo>
                    <a:pt x="1038" y="1424"/>
                    <a:pt x="1043" y="1426"/>
                    <a:pt x="1045" y="1431"/>
                  </a:cubicBezTo>
                  <a:cubicBezTo>
                    <a:pt x="1047" y="1435"/>
                    <a:pt x="1045" y="1440"/>
                    <a:pt x="1040" y="1442"/>
                  </a:cubicBezTo>
                  <a:cubicBezTo>
                    <a:pt x="1039" y="1442"/>
                    <a:pt x="1038" y="1442"/>
                    <a:pt x="1037" y="1442"/>
                  </a:cubicBezTo>
                  <a:close/>
                  <a:moveTo>
                    <a:pt x="1078" y="1423"/>
                  </a:moveTo>
                  <a:cubicBezTo>
                    <a:pt x="1075" y="1423"/>
                    <a:pt x="1072" y="1422"/>
                    <a:pt x="1071" y="1419"/>
                  </a:cubicBezTo>
                  <a:cubicBezTo>
                    <a:pt x="1069" y="1415"/>
                    <a:pt x="1070" y="1409"/>
                    <a:pt x="1075" y="1407"/>
                  </a:cubicBezTo>
                  <a:cubicBezTo>
                    <a:pt x="1139" y="1376"/>
                    <a:pt x="1198" y="1335"/>
                    <a:pt x="1250" y="1286"/>
                  </a:cubicBezTo>
                  <a:cubicBezTo>
                    <a:pt x="1253" y="1283"/>
                    <a:pt x="1255" y="1281"/>
                    <a:pt x="1257" y="1279"/>
                  </a:cubicBezTo>
                  <a:cubicBezTo>
                    <a:pt x="1260" y="1276"/>
                    <a:pt x="1266" y="1276"/>
                    <a:pt x="1269" y="1280"/>
                  </a:cubicBezTo>
                  <a:cubicBezTo>
                    <a:pt x="1270" y="1281"/>
                    <a:pt x="1271" y="1283"/>
                    <a:pt x="1271" y="1286"/>
                  </a:cubicBezTo>
                  <a:cubicBezTo>
                    <a:pt x="1271" y="1288"/>
                    <a:pt x="1270" y="1290"/>
                    <a:pt x="1269" y="1292"/>
                  </a:cubicBezTo>
                  <a:cubicBezTo>
                    <a:pt x="1267" y="1294"/>
                    <a:pt x="1264" y="1296"/>
                    <a:pt x="1262" y="1298"/>
                  </a:cubicBezTo>
                  <a:cubicBezTo>
                    <a:pt x="1208" y="1348"/>
                    <a:pt x="1148" y="1390"/>
                    <a:pt x="1082" y="1423"/>
                  </a:cubicBezTo>
                  <a:cubicBezTo>
                    <a:pt x="1082" y="1423"/>
                    <a:pt x="1082" y="1423"/>
                    <a:pt x="1082" y="1423"/>
                  </a:cubicBezTo>
                  <a:cubicBezTo>
                    <a:pt x="1081" y="1423"/>
                    <a:pt x="1080" y="1423"/>
                    <a:pt x="1078" y="1423"/>
                  </a:cubicBezTo>
                  <a:close/>
                  <a:moveTo>
                    <a:pt x="272" y="1325"/>
                  </a:moveTo>
                  <a:cubicBezTo>
                    <a:pt x="270" y="1325"/>
                    <a:pt x="268" y="1325"/>
                    <a:pt x="266" y="1323"/>
                  </a:cubicBezTo>
                  <a:cubicBezTo>
                    <a:pt x="265" y="1322"/>
                    <a:pt x="264" y="1320"/>
                    <a:pt x="263" y="1318"/>
                  </a:cubicBezTo>
                  <a:cubicBezTo>
                    <a:pt x="263" y="1315"/>
                    <a:pt x="264" y="1313"/>
                    <a:pt x="265" y="1312"/>
                  </a:cubicBezTo>
                  <a:cubicBezTo>
                    <a:pt x="268" y="1308"/>
                    <a:pt x="274" y="1308"/>
                    <a:pt x="277" y="1310"/>
                  </a:cubicBezTo>
                  <a:cubicBezTo>
                    <a:pt x="281" y="1314"/>
                    <a:pt x="281" y="1319"/>
                    <a:pt x="278" y="1322"/>
                  </a:cubicBezTo>
                  <a:cubicBezTo>
                    <a:pt x="277" y="1324"/>
                    <a:pt x="274" y="1325"/>
                    <a:pt x="272" y="1325"/>
                  </a:cubicBezTo>
                  <a:close/>
                  <a:moveTo>
                    <a:pt x="238" y="1295"/>
                  </a:moveTo>
                  <a:cubicBezTo>
                    <a:pt x="236" y="1295"/>
                    <a:pt x="234" y="1294"/>
                    <a:pt x="232" y="1293"/>
                  </a:cubicBezTo>
                  <a:cubicBezTo>
                    <a:pt x="226" y="1287"/>
                    <a:pt x="219" y="1280"/>
                    <a:pt x="213" y="1274"/>
                  </a:cubicBezTo>
                  <a:cubicBezTo>
                    <a:pt x="209" y="1270"/>
                    <a:pt x="205" y="1265"/>
                    <a:pt x="200" y="1260"/>
                  </a:cubicBezTo>
                  <a:cubicBezTo>
                    <a:pt x="200" y="1260"/>
                    <a:pt x="200" y="1260"/>
                    <a:pt x="200" y="1260"/>
                  </a:cubicBezTo>
                  <a:cubicBezTo>
                    <a:pt x="197" y="1257"/>
                    <a:pt x="197" y="1251"/>
                    <a:pt x="201" y="1248"/>
                  </a:cubicBezTo>
                  <a:cubicBezTo>
                    <a:pt x="204" y="1245"/>
                    <a:pt x="209" y="1245"/>
                    <a:pt x="213" y="1249"/>
                  </a:cubicBezTo>
                  <a:cubicBezTo>
                    <a:pt x="217" y="1254"/>
                    <a:pt x="221" y="1258"/>
                    <a:pt x="226" y="1262"/>
                  </a:cubicBezTo>
                  <a:cubicBezTo>
                    <a:pt x="232" y="1269"/>
                    <a:pt x="238" y="1275"/>
                    <a:pt x="244" y="1281"/>
                  </a:cubicBezTo>
                  <a:cubicBezTo>
                    <a:pt x="246" y="1282"/>
                    <a:pt x="247" y="1284"/>
                    <a:pt x="247" y="1287"/>
                  </a:cubicBezTo>
                  <a:cubicBezTo>
                    <a:pt x="247" y="1289"/>
                    <a:pt x="246" y="1291"/>
                    <a:pt x="244" y="1293"/>
                  </a:cubicBezTo>
                  <a:cubicBezTo>
                    <a:pt x="243" y="1294"/>
                    <a:pt x="240" y="1295"/>
                    <a:pt x="238" y="1295"/>
                  </a:cubicBezTo>
                  <a:close/>
                  <a:moveTo>
                    <a:pt x="1294" y="1262"/>
                  </a:moveTo>
                  <a:cubicBezTo>
                    <a:pt x="1292" y="1262"/>
                    <a:pt x="1290" y="1261"/>
                    <a:pt x="1289" y="1259"/>
                  </a:cubicBezTo>
                  <a:cubicBezTo>
                    <a:pt x="1287" y="1258"/>
                    <a:pt x="1286" y="1256"/>
                    <a:pt x="1286" y="1253"/>
                  </a:cubicBezTo>
                  <a:cubicBezTo>
                    <a:pt x="1286" y="1251"/>
                    <a:pt x="1287" y="1249"/>
                    <a:pt x="1288" y="1247"/>
                  </a:cubicBezTo>
                  <a:cubicBezTo>
                    <a:pt x="1298" y="1237"/>
                    <a:pt x="1308" y="1225"/>
                    <a:pt x="1318" y="1214"/>
                  </a:cubicBezTo>
                  <a:cubicBezTo>
                    <a:pt x="1320" y="1210"/>
                    <a:pt x="1326" y="1210"/>
                    <a:pt x="1330" y="1212"/>
                  </a:cubicBezTo>
                  <a:cubicBezTo>
                    <a:pt x="1331" y="1214"/>
                    <a:pt x="1332" y="1216"/>
                    <a:pt x="1333" y="1218"/>
                  </a:cubicBezTo>
                  <a:cubicBezTo>
                    <a:pt x="1333" y="1220"/>
                    <a:pt x="1332" y="1223"/>
                    <a:pt x="1331" y="1224"/>
                  </a:cubicBezTo>
                  <a:cubicBezTo>
                    <a:pt x="1321" y="1236"/>
                    <a:pt x="1311" y="1248"/>
                    <a:pt x="1301" y="1259"/>
                  </a:cubicBezTo>
                  <a:cubicBezTo>
                    <a:pt x="1299" y="1261"/>
                    <a:pt x="1297" y="1262"/>
                    <a:pt x="1294" y="1262"/>
                  </a:cubicBezTo>
                  <a:close/>
                  <a:moveTo>
                    <a:pt x="177" y="1229"/>
                  </a:moveTo>
                  <a:cubicBezTo>
                    <a:pt x="174" y="1229"/>
                    <a:pt x="172" y="1228"/>
                    <a:pt x="170" y="1226"/>
                  </a:cubicBezTo>
                  <a:cubicBezTo>
                    <a:pt x="122" y="1167"/>
                    <a:pt x="83" y="1103"/>
                    <a:pt x="55" y="1033"/>
                  </a:cubicBezTo>
                  <a:cubicBezTo>
                    <a:pt x="55" y="1032"/>
                    <a:pt x="54" y="1031"/>
                    <a:pt x="54" y="1030"/>
                  </a:cubicBezTo>
                  <a:cubicBezTo>
                    <a:pt x="52" y="1025"/>
                    <a:pt x="54" y="1021"/>
                    <a:pt x="58" y="1019"/>
                  </a:cubicBezTo>
                  <a:cubicBezTo>
                    <a:pt x="63" y="1017"/>
                    <a:pt x="68" y="1019"/>
                    <a:pt x="69" y="1023"/>
                  </a:cubicBezTo>
                  <a:cubicBezTo>
                    <a:pt x="70" y="1024"/>
                    <a:pt x="70" y="1025"/>
                    <a:pt x="70" y="1026"/>
                  </a:cubicBezTo>
                  <a:cubicBezTo>
                    <a:pt x="71" y="1027"/>
                    <a:pt x="71" y="1027"/>
                    <a:pt x="71" y="1027"/>
                  </a:cubicBezTo>
                  <a:cubicBezTo>
                    <a:pt x="98" y="1095"/>
                    <a:pt x="136" y="1158"/>
                    <a:pt x="183" y="1215"/>
                  </a:cubicBezTo>
                  <a:cubicBezTo>
                    <a:pt x="186" y="1219"/>
                    <a:pt x="186" y="1224"/>
                    <a:pt x="182" y="1227"/>
                  </a:cubicBezTo>
                  <a:cubicBezTo>
                    <a:pt x="180" y="1228"/>
                    <a:pt x="179" y="1229"/>
                    <a:pt x="177" y="1229"/>
                  </a:cubicBezTo>
                  <a:close/>
                  <a:moveTo>
                    <a:pt x="1352" y="1192"/>
                  </a:moveTo>
                  <a:cubicBezTo>
                    <a:pt x="1350" y="1192"/>
                    <a:pt x="1348" y="1191"/>
                    <a:pt x="1347" y="1190"/>
                  </a:cubicBezTo>
                  <a:cubicBezTo>
                    <a:pt x="1343" y="1187"/>
                    <a:pt x="1342" y="1182"/>
                    <a:pt x="1345" y="1178"/>
                  </a:cubicBezTo>
                  <a:cubicBezTo>
                    <a:pt x="1345" y="1178"/>
                    <a:pt x="1345" y="1178"/>
                    <a:pt x="1345" y="1178"/>
                  </a:cubicBezTo>
                  <a:cubicBezTo>
                    <a:pt x="1345" y="1178"/>
                    <a:pt x="1345" y="1178"/>
                    <a:pt x="1345" y="1178"/>
                  </a:cubicBezTo>
                  <a:cubicBezTo>
                    <a:pt x="1348" y="1174"/>
                    <a:pt x="1353" y="1174"/>
                    <a:pt x="1357" y="1176"/>
                  </a:cubicBezTo>
                  <a:cubicBezTo>
                    <a:pt x="1360" y="1179"/>
                    <a:pt x="1361" y="1184"/>
                    <a:pt x="1359" y="1188"/>
                  </a:cubicBezTo>
                  <a:cubicBezTo>
                    <a:pt x="1357" y="1190"/>
                    <a:pt x="1354" y="1192"/>
                    <a:pt x="1352" y="1192"/>
                  </a:cubicBezTo>
                  <a:close/>
                  <a:moveTo>
                    <a:pt x="1377" y="1154"/>
                  </a:moveTo>
                  <a:cubicBezTo>
                    <a:pt x="1375" y="1154"/>
                    <a:pt x="1374" y="1154"/>
                    <a:pt x="1373" y="1153"/>
                  </a:cubicBezTo>
                  <a:cubicBezTo>
                    <a:pt x="1369" y="1150"/>
                    <a:pt x="1367" y="1145"/>
                    <a:pt x="1370" y="1141"/>
                  </a:cubicBezTo>
                  <a:cubicBezTo>
                    <a:pt x="1387" y="1114"/>
                    <a:pt x="1402" y="1086"/>
                    <a:pt x="1416" y="1057"/>
                  </a:cubicBezTo>
                  <a:cubicBezTo>
                    <a:pt x="1433" y="1019"/>
                    <a:pt x="1448" y="978"/>
                    <a:pt x="1459" y="937"/>
                  </a:cubicBezTo>
                  <a:cubicBezTo>
                    <a:pt x="1460" y="932"/>
                    <a:pt x="1465" y="930"/>
                    <a:pt x="1469" y="931"/>
                  </a:cubicBezTo>
                  <a:cubicBezTo>
                    <a:pt x="1474" y="932"/>
                    <a:pt x="1476" y="937"/>
                    <a:pt x="1475" y="941"/>
                  </a:cubicBezTo>
                  <a:cubicBezTo>
                    <a:pt x="1464" y="983"/>
                    <a:pt x="1449" y="1025"/>
                    <a:pt x="1431" y="1064"/>
                  </a:cubicBezTo>
                  <a:cubicBezTo>
                    <a:pt x="1417" y="1094"/>
                    <a:pt x="1402" y="1123"/>
                    <a:pt x="1384" y="1150"/>
                  </a:cubicBezTo>
                  <a:cubicBezTo>
                    <a:pt x="1383" y="1153"/>
                    <a:pt x="1380" y="1154"/>
                    <a:pt x="1377" y="1154"/>
                  </a:cubicBezTo>
                  <a:close/>
                  <a:moveTo>
                    <a:pt x="46" y="993"/>
                  </a:moveTo>
                  <a:cubicBezTo>
                    <a:pt x="42" y="993"/>
                    <a:pt x="39" y="990"/>
                    <a:pt x="38" y="987"/>
                  </a:cubicBezTo>
                  <a:cubicBezTo>
                    <a:pt x="37" y="985"/>
                    <a:pt x="37" y="982"/>
                    <a:pt x="38" y="980"/>
                  </a:cubicBezTo>
                  <a:cubicBezTo>
                    <a:pt x="39" y="978"/>
                    <a:pt x="41" y="977"/>
                    <a:pt x="43" y="976"/>
                  </a:cubicBezTo>
                  <a:cubicBezTo>
                    <a:pt x="48" y="975"/>
                    <a:pt x="52" y="977"/>
                    <a:pt x="54" y="981"/>
                  </a:cubicBezTo>
                  <a:cubicBezTo>
                    <a:pt x="54" y="981"/>
                    <a:pt x="54" y="981"/>
                    <a:pt x="54" y="981"/>
                  </a:cubicBezTo>
                  <a:cubicBezTo>
                    <a:pt x="54" y="981"/>
                    <a:pt x="54" y="981"/>
                    <a:pt x="54" y="981"/>
                  </a:cubicBezTo>
                  <a:cubicBezTo>
                    <a:pt x="55" y="986"/>
                    <a:pt x="53" y="991"/>
                    <a:pt x="49" y="992"/>
                  </a:cubicBezTo>
                  <a:cubicBezTo>
                    <a:pt x="48" y="992"/>
                    <a:pt x="47" y="993"/>
                    <a:pt x="46" y="993"/>
                  </a:cubicBezTo>
                  <a:close/>
                  <a:moveTo>
                    <a:pt x="33" y="949"/>
                  </a:moveTo>
                  <a:cubicBezTo>
                    <a:pt x="29" y="949"/>
                    <a:pt x="26" y="947"/>
                    <a:pt x="25" y="943"/>
                  </a:cubicBezTo>
                  <a:cubicBezTo>
                    <a:pt x="21" y="928"/>
                    <a:pt x="17" y="913"/>
                    <a:pt x="14" y="898"/>
                  </a:cubicBezTo>
                  <a:cubicBezTo>
                    <a:pt x="14" y="896"/>
                    <a:pt x="14" y="894"/>
                    <a:pt x="16" y="892"/>
                  </a:cubicBezTo>
                  <a:cubicBezTo>
                    <a:pt x="17" y="890"/>
                    <a:pt x="19" y="889"/>
                    <a:pt x="21" y="888"/>
                  </a:cubicBezTo>
                  <a:cubicBezTo>
                    <a:pt x="26" y="887"/>
                    <a:pt x="30" y="891"/>
                    <a:pt x="31" y="895"/>
                  </a:cubicBezTo>
                  <a:cubicBezTo>
                    <a:pt x="34" y="910"/>
                    <a:pt x="37" y="924"/>
                    <a:pt x="41" y="939"/>
                  </a:cubicBezTo>
                  <a:cubicBezTo>
                    <a:pt x="42" y="943"/>
                    <a:pt x="40" y="948"/>
                    <a:pt x="35" y="949"/>
                  </a:cubicBezTo>
                  <a:cubicBezTo>
                    <a:pt x="34" y="949"/>
                    <a:pt x="34" y="949"/>
                    <a:pt x="33" y="949"/>
                  </a:cubicBezTo>
                  <a:close/>
                  <a:moveTo>
                    <a:pt x="1477" y="903"/>
                  </a:moveTo>
                  <a:cubicBezTo>
                    <a:pt x="1477" y="903"/>
                    <a:pt x="1476" y="903"/>
                    <a:pt x="1476" y="903"/>
                  </a:cubicBezTo>
                  <a:cubicBezTo>
                    <a:pt x="1473" y="903"/>
                    <a:pt x="1471" y="901"/>
                    <a:pt x="1470" y="900"/>
                  </a:cubicBezTo>
                  <a:cubicBezTo>
                    <a:pt x="1469" y="898"/>
                    <a:pt x="1468" y="895"/>
                    <a:pt x="1469" y="893"/>
                  </a:cubicBezTo>
                  <a:cubicBezTo>
                    <a:pt x="1472" y="879"/>
                    <a:pt x="1474" y="864"/>
                    <a:pt x="1476" y="849"/>
                  </a:cubicBezTo>
                  <a:cubicBezTo>
                    <a:pt x="1477" y="845"/>
                    <a:pt x="1481" y="841"/>
                    <a:pt x="1486" y="842"/>
                  </a:cubicBezTo>
                  <a:cubicBezTo>
                    <a:pt x="1488" y="842"/>
                    <a:pt x="1490" y="843"/>
                    <a:pt x="1491" y="845"/>
                  </a:cubicBezTo>
                  <a:cubicBezTo>
                    <a:pt x="1493" y="847"/>
                    <a:pt x="1493" y="849"/>
                    <a:pt x="1493" y="851"/>
                  </a:cubicBezTo>
                  <a:cubicBezTo>
                    <a:pt x="1491" y="866"/>
                    <a:pt x="1488" y="882"/>
                    <a:pt x="1486" y="897"/>
                  </a:cubicBezTo>
                  <a:cubicBezTo>
                    <a:pt x="1485" y="897"/>
                    <a:pt x="1485" y="897"/>
                    <a:pt x="1485" y="897"/>
                  </a:cubicBezTo>
                  <a:cubicBezTo>
                    <a:pt x="1485" y="901"/>
                    <a:pt x="1481" y="903"/>
                    <a:pt x="1477" y="903"/>
                  </a:cubicBezTo>
                  <a:close/>
                  <a:moveTo>
                    <a:pt x="15" y="861"/>
                  </a:moveTo>
                  <a:cubicBezTo>
                    <a:pt x="11" y="861"/>
                    <a:pt x="7" y="857"/>
                    <a:pt x="7" y="853"/>
                  </a:cubicBezTo>
                  <a:cubicBezTo>
                    <a:pt x="2" y="819"/>
                    <a:pt x="0" y="784"/>
                    <a:pt x="0" y="750"/>
                  </a:cubicBezTo>
                  <a:cubicBezTo>
                    <a:pt x="0" y="708"/>
                    <a:pt x="3" y="666"/>
                    <a:pt x="10" y="625"/>
                  </a:cubicBezTo>
                  <a:cubicBezTo>
                    <a:pt x="11" y="621"/>
                    <a:pt x="15" y="618"/>
                    <a:pt x="20" y="618"/>
                  </a:cubicBezTo>
                  <a:cubicBezTo>
                    <a:pt x="24" y="619"/>
                    <a:pt x="28" y="624"/>
                    <a:pt x="27" y="628"/>
                  </a:cubicBezTo>
                  <a:cubicBezTo>
                    <a:pt x="20" y="668"/>
                    <a:pt x="17" y="709"/>
                    <a:pt x="17" y="750"/>
                  </a:cubicBezTo>
                  <a:cubicBezTo>
                    <a:pt x="17" y="784"/>
                    <a:pt x="19" y="818"/>
                    <a:pt x="24" y="851"/>
                  </a:cubicBezTo>
                  <a:cubicBezTo>
                    <a:pt x="24" y="856"/>
                    <a:pt x="21" y="860"/>
                    <a:pt x="16" y="861"/>
                  </a:cubicBezTo>
                  <a:cubicBezTo>
                    <a:pt x="16" y="861"/>
                    <a:pt x="16" y="861"/>
                    <a:pt x="15" y="861"/>
                  </a:cubicBezTo>
                  <a:close/>
                  <a:moveTo>
                    <a:pt x="1489" y="814"/>
                  </a:moveTo>
                  <a:cubicBezTo>
                    <a:pt x="1489" y="814"/>
                    <a:pt x="1489" y="814"/>
                    <a:pt x="1489" y="814"/>
                  </a:cubicBezTo>
                  <a:cubicBezTo>
                    <a:pt x="1486" y="814"/>
                    <a:pt x="1484" y="813"/>
                    <a:pt x="1483" y="811"/>
                  </a:cubicBezTo>
                  <a:cubicBezTo>
                    <a:pt x="1481" y="809"/>
                    <a:pt x="1481" y="807"/>
                    <a:pt x="1481" y="805"/>
                  </a:cubicBezTo>
                  <a:cubicBezTo>
                    <a:pt x="1481" y="800"/>
                    <a:pt x="1485" y="796"/>
                    <a:pt x="1490" y="797"/>
                  </a:cubicBezTo>
                  <a:cubicBezTo>
                    <a:pt x="1495" y="797"/>
                    <a:pt x="1498" y="801"/>
                    <a:pt x="1498" y="806"/>
                  </a:cubicBezTo>
                  <a:cubicBezTo>
                    <a:pt x="1497" y="810"/>
                    <a:pt x="1494" y="814"/>
                    <a:pt x="1489" y="814"/>
                  </a:cubicBezTo>
                  <a:close/>
                  <a:moveTo>
                    <a:pt x="1491" y="725"/>
                  </a:moveTo>
                  <a:cubicBezTo>
                    <a:pt x="1486" y="725"/>
                    <a:pt x="1482" y="721"/>
                    <a:pt x="1482" y="716"/>
                  </a:cubicBezTo>
                  <a:cubicBezTo>
                    <a:pt x="1481" y="702"/>
                    <a:pt x="1480" y="687"/>
                    <a:pt x="1479" y="672"/>
                  </a:cubicBezTo>
                  <a:cubicBezTo>
                    <a:pt x="1479" y="670"/>
                    <a:pt x="1479" y="667"/>
                    <a:pt x="1481" y="666"/>
                  </a:cubicBezTo>
                  <a:cubicBezTo>
                    <a:pt x="1482" y="664"/>
                    <a:pt x="1484" y="663"/>
                    <a:pt x="1486" y="663"/>
                  </a:cubicBezTo>
                  <a:cubicBezTo>
                    <a:pt x="1491" y="662"/>
                    <a:pt x="1495" y="665"/>
                    <a:pt x="1496" y="670"/>
                  </a:cubicBezTo>
                  <a:cubicBezTo>
                    <a:pt x="1497" y="685"/>
                    <a:pt x="1498" y="700"/>
                    <a:pt x="1499" y="716"/>
                  </a:cubicBezTo>
                  <a:cubicBezTo>
                    <a:pt x="1499" y="720"/>
                    <a:pt x="1496" y="724"/>
                    <a:pt x="1491" y="725"/>
                  </a:cubicBezTo>
                  <a:cubicBezTo>
                    <a:pt x="1491" y="725"/>
                    <a:pt x="1491" y="725"/>
                    <a:pt x="1491" y="725"/>
                  </a:cubicBezTo>
                  <a:close/>
                  <a:moveTo>
                    <a:pt x="1481" y="635"/>
                  </a:moveTo>
                  <a:cubicBezTo>
                    <a:pt x="1477" y="635"/>
                    <a:pt x="1473" y="632"/>
                    <a:pt x="1473" y="628"/>
                  </a:cubicBezTo>
                  <a:cubicBezTo>
                    <a:pt x="1472" y="625"/>
                    <a:pt x="1473" y="623"/>
                    <a:pt x="1474" y="621"/>
                  </a:cubicBezTo>
                  <a:cubicBezTo>
                    <a:pt x="1475" y="619"/>
                    <a:pt x="1477" y="618"/>
                    <a:pt x="1480" y="618"/>
                  </a:cubicBezTo>
                  <a:cubicBezTo>
                    <a:pt x="1484" y="617"/>
                    <a:pt x="1489" y="620"/>
                    <a:pt x="1489" y="625"/>
                  </a:cubicBezTo>
                  <a:cubicBezTo>
                    <a:pt x="1490" y="627"/>
                    <a:pt x="1489" y="629"/>
                    <a:pt x="1488" y="631"/>
                  </a:cubicBezTo>
                  <a:cubicBezTo>
                    <a:pt x="1487" y="633"/>
                    <a:pt x="1485" y="634"/>
                    <a:pt x="1482" y="635"/>
                  </a:cubicBezTo>
                  <a:cubicBezTo>
                    <a:pt x="1482" y="635"/>
                    <a:pt x="1482" y="635"/>
                    <a:pt x="1481" y="635"/>
                  </a:cubicBezTo>
                  <a:close/>
                  <a:moveTo>
                    <a:pt x="27" y="591"/>
                  </a:moveTo>
                  <a:cubicBezTo>
                    <a:pt x="27" y="591"/>
                    <a:pt x="27" y="591"/>
                    <a:pt x="27" y="591"/>
                  </a:cubicBezTo>
                  <a:cubicBezTo>
                    <a:pt x="27" y="591"/>
                    <a:pt x="27" y="591"/>
                    <a:pt x="27" y="591"/>
                  </a:cubicBezTo>
                  <a:cubicBezTo>
                    <a:pt x="27" y="591"/>
                    <a:pt x="26" y="591"/>
                    <a:pt x="25" y="591"/>
                  </a:cubicBezTo>
                  <a:cubicBezTo>
                    <a:pt x="21" y="590"/>
                    <a:pt x="18" y="585"/>
                    <a:pt x="19" y="580"/>
                  </a:cubicBezTo>
                  <a:cubicBezTo>
                    <a:pt x="20" y="576"/>
                    <a:pt x="25" y="573"/>
                    <a:pt x="29" y="574"/>
                  </a:cubicBezTo>
                  <a:cubicBezTo>
                    <a:pt x="34" y="575"/>
                    <a:pt x="37" y="580"/>
                    <a:pt x="35" y="584"/>
                  </a:cubicBezTo>
                  <a:cubicBezTo>
                    <a:pt x="35" y="588"/>
                    <a:pt x="31" y="591"/>
                    <a:pt x="27" y="591"/>
                  </a:cubicBezTo>
                  <a:close/>
                  <a:moveTo>
                    <a:pt x="1472" y="590"/>
                  </a:moveTo>
                  <a:cubicBezTo>
                    <a:pt x="1468" y="590"/>
                    <a:pt x="1465" y="588"/>
                    <a:pt x="1464" y="584"/>
                  </a:cubicBezTo>
                  <a:cubicBezTo>
                    <a:pt x="1453" y="535"/>
                    <a:pt x="1436" y="488"/>
                    <a:pt x="1416" y="443"/>
                  </a:cubicBezTo>
                  <a:cubicBezTo>
                    <a:pt x="1405" y="420"/>
                    <a:pt x="1394" y="398"/>
                    <a:pt x="1381" y="377"/>
                  </a:cubicBezTo>
                  <a:cubicBezTo>
                    <a:pt x="1379" y="373"/>
                    <a:pt x="1380" y="368"/>
                    <a:pt x="1384" y="365"/>
                  </a:cubicBezTo>
                  <a:cubicBezTo>
                    <a:pt x="1388" y="363"/>
                    <a:pt x="1393" y="364"/>
                    <a:pt x="1396" y="368"/>
                  </a:cubicBezTo>
                  <a:cubicBezTo>
                    <a:pt x="1408" y="390"/>
                    <a:pt x="1420" y="413"/>
                    <a:pt x="1431" y="436"/>
                  </a:cubicBezTo>
                  <a:cubicBezTo>
                    <a:pt x="1452" y="481"/>
                    <a:pt x="1469" y="530"/>
                    <a:pt x="1480" y="579"/>
                  </a:cubicBezTo>
                  <a:cubicBezTo>
                    <a:pt x="1480" y="580"/>
                    <a:pt x="1480" y="580"/>
                    <a:pt x="1480" y="580"/>
                  </a:cubicBezTo>
                  <a:cubicBezTo>
                    <a:pt x="1481" y="584"/>
                    <a:pt x="1479" y="589"/>
                    <a:pt x="1474" y="590"/>
                  </a:cubicBezTo>
                  <a:cubicBezTo>
                    <a:pt x="1473" y="590"/>
                    <a:pt x="1473" y="590"/>
                    <a:pt x="1472" y="590"/>
                  </a:cubicBezTo>
                  <a:close/>
                  <a:moveTo>
                    <a:pt x="39" y="547"/>
                  </a:moveTo>
                  <a:cubicBezTo>
                    <a:pt x="38" y="547"/>
                    <a:pt x="37" y="547"/>
                    <a:pt x="36" y="547"/>
                  </a:cubicBezTo>
                  <a:cubicBezTo>
                    <a:pt x="34" y="546"/>
                    <a:pt x="32" y="545"/>
                    <a:pt x="31" y="543"/>
                  </a:cubicBezTo>
                  <a:cubicBezTo>
                    <a:pt x="30" y="541"/>
                    <a:pt x="30" y="538"/>
                    <a:pt x="31" y="536"/>
                  </a:cubicBezTo>
                  <a:cubicBezTo>
                    <a:pt x="35" y="522"/>
                    <a:pt x="40" y="507"/>
                    <a:pt x="45" y="493"/>
                  </a:cubicBezTo>
                  <a:cubicBezTo>
                    <a:pt x="47" y="488"/>
                    <a:pt x="52" y="486"/>
                    <a:pt x="56" y="488"/>
                  </a:cubicBezTo>
                  <a:cubicBezTo>
                    <a:pt x="60" y="489"/>
                    <a:pt x="63" y="494"/>
                    <a:pt x="61" y="499"/>
                  </a:cubicBezTo>
                  <a:cubicBezTo>
                    <a:pt x="56" y="513"/>
                    <a:pt x="51" y="527"/>
                    <a:pt x="47" y="541"/>
                  </a:cubicBezTo>
                  <a:cubicBezTo>
                    <a:pt x="46" y="545"/>
                    <a:pt x="42" y="547"/>
                    <a:pt x="39" y="547"/>
                  </a:cubicBezTo>
                  <a:close/>
                  <a:moveTo>
                    <a:pt x="70" y="462"/>
                  </a:moveTo>
                  <a:cubicBezTo>
                    <a:pt x="69" y="462"/>
                    <a:pt x="67" y="462"/>
                    <a:pt x="66" y="461"/>
                  </a:cubicBezTo>
                  <a:cubicBezTo>
                    <a:pt x="64" y="461"/>
                    <a:pt x="63" y="459"/>
                    <a:pt x="62" y="457"/>
                  </a:cubicBezTo>
                  <a:cubicBezTo>
                    <a:pt x="61" y="455"/>
                    <a:pt x="61" y="452"/>
                    <a:pt x="62" y="450"/>
                  </a:cubicBezTo>
                  <a:cubicBezTo>
                    <a:pt x="93" y="380"/>
                    <a:pt x="134" y="316"/>
                    <a:pt x="184" y="258"/>
                  </a:cubicBezTo>
                  <a:cubicBezTo>
                    <a:pt x="184" y="258"/>
                    <a:pt x="184" y="258"/>
                    <a:pt x="184" y="258"/>
                  </a:cubicBezTo>
                  <a:cubicBezTo>
                    <a:pt x="187" y="254"/>
                    <a:pt x="193" y="254"/>
                    <a:pt x="196" y="257"/>
                  </a:cubicBezTo>
                  <a:cubicBezTo>
                    <a:pt x="199" y="260"/>
                    <a:pt x="200" y="265"/>
                    <a:pt x="197" y="269"/>
                  </a:cubicBezTo>
                  <a:cubicBezTo>
                    <a:pt x="147" y="325"/>
                    <a:pt x="107" y="389"/>
                    <a:pt x="78" y="457"/>
                  </a:cubicBezTo>
                  <a:cubicBezTo>
                    <a:pt x="76" y="460"/>
                    <a:pt x="73" y="462"/>
                    <a:pt x="70" y="462"/>
                  </a:cubicBezTo>
                  <a:close/>
                  <a:moveTo>
                    <a:pt x="1364" y="343"/>
                  </a:moveTo>
                  <a:cubicBezTo>
                    <a:pt x="1364" y="343"/>
                    <a:pt x="1364" y="343"/>
                    <a:pt x="1364" y="343"/>
                  </a:cubicBezTo>
                  <a:cubicBezTo>
                    <a:pt x="1361" y="343"/>
                    <a:pt x="1359" y="341"/>
                    <a:pt x="1357" y="339"/>
                  </a:cubicBezTo>
                  <a:cubicBezTo>
                    <a:pt x="1349" y="327"/>
                    <a:pt x="1340" y="315"/>
                    <a:pt x="1331" y="303"/>
                  </a:cubicBezTo>
                  <a:cubicBezTo>
                    <a:pt x="1328" y="299"/>
                    <a:pt x="1329" y="294"/>
                    <a:pt x="1332" y="291"/>
                  </a:cubicBezTo>
                  <a:cubicBezTo>
                    <a:pt x="1336" y="288"/>
                    <a:pt x="1341" y="289"/>
                    <a:pt x="1344" y="293"/>
                  </a:cubicBezTo>
                  <a:cubicBezTo>
                    <a:pt x="1353" y="304"/>
                    <a:pt x="1362" y="317"/>
                    <a:pt x="1371" y="330"/>
                  </a:cubicBezTo>
                  <a:cubicBezTo>
                    <a:pt x="1371" y="330"/>
                    <a:pt x="1371" y="330"/>
                    <a:pt x="1371" y="330"/>
                  </a:cubicBezTo>
                  <a:cubicBezTo>
                    <a:pt x="1372" y="332"/>
                    <a:pt x="1373" y="334"/>
                    <a:pt x="1372" y="336"/>
                  </a:cubicBezTo>
                  <a:cubicBezTo>
                    <a:pt x="1372" y="338"/>
                    <a:pt x="1371" y="340"/>
                    <a:pt x="1369" y="341"/>
                  </a:cubicBezTo>
                  <a:cubicBezTo>
                    <a:pt x="1367" y="342"/>
                    <a:pt x="1366" y="343"/>
                    <a:pt x="1364" y="343"/>
                  </a:cubicBezTo>
                  <a:close/>
                  <a:moveTo>
                    <a:pt x="1309" y="271"/>
                  </a:moveTo>
                  <a:cubicBezTo>
                    <a:pt x="1306" y="271"/>
                    <a:pt x="1304" y="270"/>
                    <a:pt x="1302" y="268"/>
                  </a:cubicBezTo>
                  <a:cubicBezTo>
                    <a:pt x="1301" y="267"/>
                    <a:pt x="1300" y="264"/>
                    <a:pt x="1300" y="262"/>
                  </a:cubicBezTo>
                  <a:cubicBezTo>
                    <a:pt x="1300" y="260"/>
                    <a:pt x="1301" y="258"/>
                    <a:pt x="1303" y="256"/>
                  </a:cubicBezTo>
                  <a:cubicBezTo>
                    <a:pt x="1307" y="253"/>
                    <a:pt x="1312" y="254"/>
                    <a:pt x="1315" y="257"/>
                  </a:cubicBezTo>
                  <a:cubicBezTo>
                    <a:pt x="1315" y="257"/>
                    <a:pt x="1315" y="257"/>
                    <a:pt x="1315" y="257"/>
                  </a:cubicBezTo>
                  <a:cubicBezTo>
                    <a:pt x="1318" y="261"/>
                    <a:pt x="1318" y="266"/>
                    <a:pt x="1314" y="269"/>
                  </a:cubicBezTo>
                  <a:cubicBezTo>
                    <a:pt x="1313" y="270"/>
                    <a:pt x="1311" y="271"/>
                    <a:pt x="1309" y="271"/>
                  </a:cubicBezTo>
                  <a:close/>
                  <a:moveTo>
                    <a:pt x="221" y="238"/>
                  </a:moveTo>
                  <a:cubicBezTo>
                    <a:pt x="219" y="238"/>
                    <a:pt x="217" y="238"/>
                    <a:pt x="215" y="236"/>
                  </a:cubicBezTo>
                  <a:cubicBezTo>
                    <a:pt x="212" y="233"/>
                    <a:pt x="212" y="227"/>
                    <a:pt x="215" y="224"/>
                  </a:cubicBezTo>
                  <a:cubicBezTo>
                    <a:pt x="218" y="221"/>
                    <a:pt x="224" y="221"/>
                    <a:pt x="227" y="224"/>
                  </a:cubicBezTo>
                  <a:cubicBezTo>
                    <a:pt x="230" y="227"/>
                    <a:pt x="230" y="233"/>
                    <a:pt x="227" y="236"/>
                  </a:cubicBezTo>
                  <a:cubicBezTo>
                    <a:pt x="226" y="238"/>
                    <a:pt x="223" y="238"/>
                    <a:pt x="221" y="238"/>
                  </a:cubicBezTo>
                  <a:close/>
                  <a:moveTo>
                    <a:pt x="1278" y="238"/>
                  </a:moveTo>
                  <a:cubicBezTo>
                    <a:pt x="1276" y="238"/>
                    <a:pt x="1274" y="237"/>
                    <a:pt x="1272" y="236"/>
                  </a:cubicBezTo>
                  <a:cubicBezTo>
                    <a:pt x="1265" y="228"/>
                    <a:pt x="1257" y="221"/>
                    <a:pt x="1250" y="214"/>
                  </a:cubicBezTo>
                  <a:cubicBezTo>
                    <a:pt x="1203" y="170"/>
                    <a:pt x="1150" y="133"/>
                    <a:pt x="1093" y="102"/>
                  </a:cubicBezTo>
                  <a:cubicBezTo>
                    <a:pt x="1091" y="101"/>
                    <a:pt x="1090" y="99"/>
                    <a:pt x="1089" y="97"/>
                  </a:cubicBezTo>
                  <a:cubicBezTo>
                    <a:pt x="1089" y="95"/>
                    <a:pt x="1089" y="93"/>
                    <a:pt x="1090" y="91"/>
                  </a:cubicBezTo>
                  <a:cubicBezTo>
                    <a:pt x="1092" y="87"/>
                    <a:pt x="1097" y="85"/>
                    <a:pt x="1101" y="87"/>
                  </a:cubicBezTo>
                  <a:cubicBezTo>
                    <a:pt x="1160" y="118"/>
                    <a:pt x="1214" y="157"/>
                    <a:pt x="1262" y="202"/>
                  </a:cubicBezTo>
                  <a:cubicBezTo>
                    <a:pt x="1269" y="209"/>
                    <a:pt x="1277" y="216"/>
                    <a:pt x="1284" y="224"/>
                  </a:cubicBezTo>
                  <a:cubicBezTo>
                    <a:pt x="1287" y="227"/>
                    <a:pt x="1287" y="232"/>
                    <a:pt x="1284" y="236"/>
                  </a:cubicBezTo>
                  <a:cubicBezTo>
                    <a:pt x="1282" y="237"/>
                    <a:pt x="1280" y="238"/>
                    <a:pt x="1278" y="238"/>
                  </a:cubicBezTo>
                  <a:close/>
                  <a:moveTo>
                    <a:pt x="254" y="207"/>
                  </a:moveTo>
                  <a:cubicBezTo>
                    <a:pt x="251" y="207"/>
                    <a:pt x="249" y="206"/>
                    <a:pt x="247" y="204"/>
                  </a:cubicBezTo>
                  <a:cubicBezTo>
                    <a:pt x="246" y="203"/>
                    <a:pt x="245" y="201"/>
                    <a:pt x="245" y="198"/>
                  </a:cubicBezTo>
                  <a:cubicBezTo>
                    <a:pt x="245" y="196"/>
                    <a:pt x="246" y="194"/>
                    <a:pt x="248" y="192"/>
                  </a:cubicBezTo>
                  <a:cubicBezTo>
                    <a:pt x="259" y="182"/>
                    <a:pt x="271" y="172"/>
                    <a:pt x="283" y="163"/>
                  </a:cubicBezTo>
                  <a:cubicBezTo>
                    <a:pt x="287" y="160"/>
                    <a:pt x="292" y="161"/>
                    <a:pt x="295" y="164"/>
                  </a:cubicBezTo>
                  <a:cubicBezTo>
                    <a:pt x="298" y="168"/>
                    <a:pt x="297" y="173"/>
                    <a:pt x="294" y="176"/>
                  </a:cubicBezTo>
                  <a:cubicBezTo>
                    <a:pt x="282" y="185"/>
                    <a:pt x="270" y="195"/>
                    <a:pt x="259" y="205"/>
                  </a:cubicBezTo>
                  <a:cubicBezTo>
                    <a:pt x="258" y="206"/>
                    <a:pt x="256" y="207"/>
                    <a:pt x="254" y="207"/>
                  </a:cubicBezTo>
                  <a:close/>
                  <a:moveTo>
                    <a:pt x="325" y="151"/>
                  </a:moveTo>
                  <a:cubicBezTo>
                    <a:pt x="322" y="151"/>
                    <a:pt x="319" y="150"/>
                    <a:pt x="318" y="147"/>
                  </a:cubicBezTo>
                  <a:cubicBezTo>
                    <a:pt x="316" y="145"/>
                    <a:pt x="316" y="143"/>
                    <a:pt x="316" y="141"/>
                  </a:cubicBezTo>
                  <a:cubicBezTo>
                    <a:pt x="317" y="139"/>
                    <a:pt x="318" y="137"/>
                    <a:pt x="320" y="135"/>
                  </a:cubicBezTo>
                  <a:cubicBezTo>
                    <a:pt x="361" y="106"/>
                    <a:pt x="405" y="82"/>
                    <a:pt x="451" y="62"/>
                  </a:cubicBezTo>
                  <a:cubicBezTo>
                    <a:pt x="475" y="52"/>
                    <a:pt x="499" y="42"/>
                    <a:pt x="524" y="34"/>
                  </a:cubicBezTo>
                  <a:cubicBezTo>
                    <a:pt x="524" y="34"/>
                    <a:pt x="524" y="34"/>
                    <a:pt x="524" y="34"/>
                  </a:cubicBezTo>
                  <a:cubicBezTo>
                    <a:pt x="524" y="34"/>
                    <a:pt x="524" y="34"/>
                    <a:pt x="524" y="34"/>
                  </a:cubicBezTo>
                  <a:cubicBezTo>
                    <a:pt x="529" y="33"/>
                    <a:pt x="533" y="36"/>
                    <a:pt x="535" y="40"/>
                  </a:cubicBezTo>
                  <a:cubicBezTo>
                    <a:pt x="536" y="44"/>
                    <a:pt x="534" y="49"/>
                    <a:pt x="529" y="51"/>
                  </a:cubicBezTo>
                  <a:cubicBezTo>
                    <a:pt x="505" y="58"/>
                    <a:pt x="481" y="67"/>
                    <a:pt x="458" y="77"/>
                  </a:cubicBezTo>
                  <a:cubicBezTo>
                    <a:pt x="413" y="97"/>
                    <a:pt x="370" y="121"/>
                    <a:pt x="329" y="149"/>
                  </a:cubicBezTo>
                  <a:cubicBezTo>
                    <a:pt x="328" y="150"/>
                    <a:pt x="326" y="151"/>
                    <a:pt x="325" y="151"/>
                  </a:cubicBezTo>
                  <a:close/>
                  <a:moveTo>
                    <a:pt x="1057" y="83"/>
                  </a:moveTo>
                  <a:cubicBezTo>
                    <a:pt x="1056" y="83"/>
                    <a:pt x="1054" y="83"/>
                    <a:pt x="1053" y="82"/>
                  </a:cubicBezTo>
                  <a:cubicBezTo>
                    <a:pt x="1040" y="76"/>
                    <a:pt x="1026" y="70"/>
                    <a:pt x="1012" y="65"/>
                  </a:cubicBezTo>
                  <a:cubicBezTo>
                    <a:pt x="1008" y="64"/>
                    <a:pt x="1005" y="59"/>
                    <a:pt x="1007" y="54"/>
                  </a:cubicBezTo>
                  <a:cubicBezTo>
                    <a:pt x="1009" y="50"/>
                    <a:pt x="1014" y="48"/>
                    <a:pt x="1018" y="49"/>
                  </a:cubicBezTo>
                  <a:cubicBezTo>
                    <a:pt x="1032" y="55"/>
                    <a:pt x="1046" y="61"/>
                    <a:pt x="1060" y="67"/>
                  </a:cubicBezTo>
                  <a:cubicBezTo>
                    <a:pt x="1065" y="69"/>
                    <a:pt x="1066" y="74"/>
                    <a:pt x="1064" y="78"/>
                  </a:cubicBezTo>
                  <a:cubicBezTo>
                    <a:pt x="1063" y="81"/>
                    <a:pt x="1060" y="83"/>
                    <a:pt x="1057" y="83"/>
                  </a:cubicBezTo>
                  <a:close/>
                  <a:moveTo>
                    <a:pt x="972" y="51"/>
                  </a:moveTo>
                  <a:cubicBezTo>
                    <a:pt x="971" y="51"/>
                    <a:pt x="971" y="51"/>
                    <a:pt x="970" y="50"/>
                  </a:cubicBezTo>
                  <a:cubicBezTo>
                    <a:pt x="968" y="50"/>
                    <a:pt x="966" y="48"/>
                    <a:pt x="965" y="46"/>
                  </a:cubicBezTo>
                  <a:cubicBezTo>
                    <a:pt x="964" y="44"/>
                    <a:pt x="964" y="42"/>
                    <a:pt x="964" y="40"/>
                  </a:cubicBezTo>
                  <a:cubicBezTo>
                    <a:pt x="966" y="35"/>
                    <a:pt x="970" y="33"/>
                    <a:pt x="975" y="34"/>
                  </a:cubicBezTo>
                  <a:cubicBezTo>
                    <a:pt x="979" y="36"/>
                    <a:pt x="982" y="40"/>
                    <a:pt x="980" y="45"/>
                  </a:cubicBezTo>
                  <a:cubicBezTo>
                    <a:pt x="979" y="48"/>
                    <a:pt x="976" y="51"/>
                    <a:pt x="972" y="51"/>
                  </a:cubicBezTo>
                  <a:close/>
                  <a:moveTo>
                    <a:pt x="570" y="39"/>
                  </a:moveTo>
                  <a:cubicBezTo>
                    <a:pt x="570" y="39"/>
                    <a:pt x="570" y="39"/>
                    <a:pt x="570" y="39"/>
                  </a:cubicBezTo>
                  <a:cubicBezTo>
                    <a:pt x="566" y="39"/>
                    <a:pt x="563" y="36"/>
                    <a:pt x="562" y="32"/>
                  </a:cubicBezTo>
                  <a:cubicBezTo>
                    <a:pt x="561" y="28"/>
                    <a:pt x="564" y="23"/>
                    <a:pt x="568" y="22"/>
                  </a:cubicBezTo>
                  <a:cubicBezTo>
                    <a:pt x="573" y="21"/>
                    <a:pt x="577" y="24"/>
                    <a:pt x="578" y="28"/>
                  </a:cubicBezTo>
                  <a:cubicBezTo>
                    <a:pt x="579" y="31"/>
                    <a:pt x="579" y="33"/>
                    <a:pt x="577" y="35"/>
                  </a:cubicBezTo>
                  <a:cubicBezTo>
                    <a:pt x="577" y="36"/>
                    <a:pt x="575" y="37"/>
                    <a:pt x="573" y="38"/>
                  </a:cubicBezTo>
                  <a:cubicBezTo>
                    <a:pt x="574" y="38"/>
                    <a:pt x="574" y="38"/>
                    <a:pt x="574" y="38"/>
                  </a:cubicBezTo>
                  <a:cubicBezTo>
                    <a:pt x="572" y="39"/>
                    <a:pt x="572" y="39"/>
                    <a:pt x="572" y="39"/>
                  </a:cubicBezTo>
                  <a:cubicBezTo>
                    <a:pt x="572" y="39"/>
                    <a:pt x="571" y="39"/>
                    <a:pt x="570" y="39"/>
                  </a:cubicBezTo>
                  <a:close/>
                  <a:moveTo>
                    <a:pt x="929" y="39"/>
                  </a:moveTo>
                  <a:cubicBezTo>
                    <a:pt x="928" y="39"/>
                    <a:pt x="927" y="39"/>
                    <a:pt x="927" y="38"/>
                  </a:cubicBezTo>
                  <a:cubicBezTo>
                    <a:pt x="869" y="24"/>
                    <a:pt x="810" y="17"/>
                    <a:pt x="750" y="17"/>
                  </a:cubicBezTo>
                  <a:cubicBezTo>
                    <a:pt x="744" y="17"/>
                    <a:pt x="738" y="17"/>
                    <a:pt x="733" y="17"/>
                  </a:cubicBezTo>
                  <a:cubicBezTo>
                    <a:pt x="724" y="17"/>
                    <a:pt x="714" y="18"/>
                    <a:pt x="705" y="18"/>
                  </a:cubicBezTo>
                  <a:cubicBezTo>
                    <a:pt x="700" y="19"/>
                    <a:pt x="696" y="15"/>
                    <a:pt x="696" y="10"/>
                  </a:cubicBezTo>
                  <a:cubicBezTo>
                    <a:pt x="695" y="6"/>
                    <a:pt x="699" y="2"/>
                    <a:pt x="704" y="1"/>
                  </a:cubicBezTo>
                  <a:cubicBezTo>
                    <a:pt x="713" y="1"/>
                    <a:pt x="723" y="0"/>
                    <a:pt x="733" y="0"/>
                  </a:cubicBezTo>
                  <a:cubicBezTo>
                    <a:pt x="738" y="0"/>
                    <a:pt x="744" y="0"/>
                    <a:pt x="750" y="0"/>
                  </a:cubicBezTo>
                  <a:cubicBezTo>
                    <a:pt x="811" y="0"/>
                    <a:pt x="872" y="7"/>
                    <a:pt x="931" y="22"/>
                  </a:cubicBezTo>
                  <a:cubicBezTo>
                    <a:pt x="933" y="23"/>
                    <a:pt x="935" y="24"/>
                    <a:pt x="936" y="26"/>
                  </a:cubicBezTo>
                  <a:cubicBezTo>
                    <a:pt x="937" y="28"/>
                    <a:pt x="938" y="30"/>
                    <a:pt x="937" y="32"/>
                  </a:cubicBezTo>
                  <a:cubicBezTo>
                    <a:pt x="936" y="36"/>
                    <a:pt x="933" y="39"/>
                    <a:pt x="929" y="39"/>
                  </a:cubicBezTo>
                  <a:close/>
                  <a:moveTo>
                    <a:pt x="614" y="29"/>
                  </a:moveTo>
                  <a:cubicBezTo>
                    <a:pt x="610" y="29"/>
                    <a:pt x="607" y="26"/>
                    <a:pt x="606" y="22"/>
                  </a:cubicBezTo>
                  <a:cubicBezTo>
                    <a:pt x="605" y="18"/>
                    <a:pt x="608" y="13"/>
                    <a:pt x="613" y="12"/>
                  </a:cubicBezTo>
                  <a:cubicBezTo>
                    <a:pt x="628" y="10"/>
                    <a:pt x="643" y="7"/>
                    <a:pt x="658" y="6"/>
                  </a:cubicBezTo>
                  <a:cubicBezTo>
                    <a:pt x="658" y="6"/>
                    <a:pt x="658" y="6"/>
                    <a:pt x="658" y="6"/>
                  </a:cubicBezTo>
                  <a:cubicBezTo>
                    <a:pt x="663" y="5"/>
                    <a:pt x="667" y="8"/>
                    <a:pt x="668" y="13"/>
                  </a:cubicBezTo>
                  <a:cubicBezTo>
                    <a:pt x="668" y="18"/>
                    <a:pt x="665" y="22"/>
                    <a:pt x="660" y="22"/>
                  </a:cubicBezTo>
                  <a:cubicBezTo>
                    <a:pt x="645" y="24"/>
                    <a:pt x="631" y="26"/>
                    <a:pt x="616" y="29"/>
                  </a:cubicBezTo>
                  <a:cubicBezTo>
                    <a:pt x="615" y="29"/>
                    <a:pt x="615" y="29"/>
                    <a:pt x="614" y="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16200" lIns="32400" spcFirstLastPara="1" rIns="32400" wrap="square" tIns="162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23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pic>
        <p:nvPicPr>
          <p:cNvPr id="222" name="Google Shape;222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09138" y="2654986"/>
            <a:ext cx="951276" cy="951254"/>
          </a:xfrm>
          <a:prstGeom prst="rect">
            <a:avLst/>
          </a:prstGeom>
          <a:noFill/>
          <a:ln>
            <a:noFill/>
          </a:ln>
          <a:effectLst>
            <a:outerShdw sx="1000" rotWithShape="0" algn="ctr" sy="1000">
              <a:srgbClr val="D8D8D8">
                <a:alpha val="0"/>
              </a:srgbClr>
            </a:outerShdw>
          </a:effectLst>
        </p:spPr>
      </p:pic>
      <p:sp>
        <p:nvSpPr>
          <p:cNvPr id="223" name="Google Shape;223;p40"/>
          <p:cNvSpPr txBox="1"/>
          <p:nvPr>
            <p:ph idx="2" type="title"/>
          </p:nvPr>
        </p:nvSpPr>
        <p:spPr>
          <a:xfrm>
            <a:off x="293257" y="4444797"/>
            <a:ext cx="8557500" cy="3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</a:pPr>
            <a:r>
              <a:rPr lang="ru" sz="21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Наш рост — это ваш потенциал для увеличения регулярных объемов поставок</a:t>
            </a:r>
            <a:endParaRPr sz="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1"/>
          <p:cNvSpPr txBox="1"/>
          <p:nvPr>
            <p:ph type="title"/>
          </p:nvPr>
        </p:nvSpPr>
        <p:spPr>
          <a:xfrm>
            <a:off x="254407" y="252866"/>
            <a:ext cx="7886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Мы ищем стратегических партнеров</a:t>
            </a:r>
            <a:endParaRPr b="1"/>
          </a:p>
        </p:txBody>
      </p:sp>
      <p:sp>
        <p:nvSpPr>
          <p:cNvPr id="229" name="Google Shape;229;p41"/>
          <p:cNvSpPr txBox="1"/>
          <p:nvPr/>
        </p:nvSpPr>
        <p:spPr>
          <a:xfrm>
            <a:off x="2679324" y="1572050"/>
            <a:ext cx="5902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ЛДСП и МДФ высокого класса, фурнитуры (Blum, Hettich), стекла, качественного пластика и кромочных материалов</a:t>
            </a:r>
            <a:endParaRPr sz="700"/>
          </a:p>
        </p:txBody>
      </p:sp>
      <p:sp>
        <p:nvSpPr>
          <p:cNvPr id="230" name="Google Shape;230;p41"/>
          <p:cNvSpPr/>
          <p:nvPr/>
        </p:nvSpPr>
        <p:spPr>
          <a:xfrm>
            <a:off x="334225" y="1454000"/>
            <a:ext cx="2025000" cy="901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Для поставщиков</a:t>
            </a:r>
            <a:endParaRPr b="1" sz="22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1" name="Google Shape;231;p41"/>
          <p:cNvSpPr/>
          <p:nvPr/>
        </p:nvSpPr>
        <p:spPr>
          <a:xfrm>
            <a:off x="334225" y="2788300"/>
            <a:ext cx="2025000" cy="901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22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Для подрядчиков</a:t>
            </a:r>
            <a:endParaRPr b="1" sz="33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2" name="Google Shape;232;p41"/>
          <p:cNvSpPr txBox="1"/>
          <p:nvPr/>
        </p:nvSpPr>
        <p:spPr>
          <a:xfrm>
            <a:off x="7634975" y="467925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3" name="Google Shape;233;p41"/>
          <p:cNvSpPr txBox="1"/>
          <p:nvPr/>
        </p:nvSpPr>
        <p:spPr>
          <a:xfrm>
            <a:off x="2679324" y="2961850"/>
            <a:ext cx="5902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Услуги по логистике и доставке, станции финишной обработки (лакокрасочные работы)</a:t>
            </a:r>
            <a:endParaRPr sz="700"/>
          </a:p>
        </p:txBody>
      </p:sp>
      <p:sp>
        <p:nvSpPr>
          <p:cNvPr id="234" name="Google Shape;234;p41"/>
          <p:cNvSpPr txBox="1"/>
          <p:nvPr/>
        </p:nvSpPr>
        <p:spPr>
          <a:xfrm>
            <a:off x="334225" y="4229425"/>
            <a:ext cx="82035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1" lang="ru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Критерии:</a:t>
            </a: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Надежность, соблюдение сроков, соответствие нашим стандартам качества</a:t>
            </a:r>
            <a:endParaRPr sz="7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2"/>
          <p:cNvSpPr txBox="1"/>
          <p:nvPr>
            <p:ph type="title"/>
          </p:nvPr>
        </p:nvSpPr>
        <p:spPr>
          <a:xfrm>
            <a:off x="343200" y="410100"/>
            <a:ext cx="82485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Ключевые требования для начала работы</a:t>
            </a:r>
            <a:endParaRPr b="1"/>
          </a:p>
        </p:txBody>
      </p:sp>
      <p:sp>
        <p:nvSpPr>
          <p:cNvPr id="240" name="Google Shape;240;p42"/>
          <p:cNvSpPr/>
          <p:nvPr/>
        </p:nvSpPr>
        <p:spPr>
          <a:xfrm>
            <a:off x="2465950" y="1604100"/>
            <a:ext cx="6233400" cy="39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Наличие на рынке от 3 лет, положительная деловая репутация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1" name="Google Shape;241;p42"/>
          <p:cNvSpPr/>
          <p:nvPr/>
        </p:nvSpPr>
        <p:spPr>
          <a:xfrm>
            <a:off x="470500" y="1516650"/>
            <a:ext cx="1890900" cy="5700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ru" sz="21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Стабильность</a:t>
            </a:r>
            <a:endParaRPr sz="500"/>
          </a:p>
        </p:txBody>
      </p:sp>
      <p:sp>
        <p:nvSpPr>
          <p:cNvPr id="242" name="Google Shape;242;p42"/>
          <p:cNvSpPr/>
          <p:nvPr/>
        </p:nvSpPr>
        <p:spPr>
          <a:xfrm>
            <a:off x="2465950" y="2374200"/>
            <a:ext cx="6556200" cy="39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Соответствие продукции ГОСТ/Евростандартам, предоставление сертификатов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3" name="Google Shape;243;p42"/>
          <p:cNvSpPr/>
          <p:nvPr/>
        </p:nvSpPr>
        <p:spPr>
          <a:xfrm>
            <a:off x="470500" y="2286750"/>
            <a:ext cx="1890900" cy="5700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ru" sz="21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Качество</a:t>
            </a:r>
            <a:endParaRPr sz="500"/>
          </a:p>
        </p:txBody>
      </p:sp>
      <p:sp>
        <p:nvSpPr>
          <p:cNvPr id="244" name="Google Shape;244;p42"/>
          <p:cNvSpPr/>
          <p:nvPr/>
        </p:nvSpPr>
        <p:spPr>
          <a:xfrm>
            <a:off x="2465950" y="3056850"/>
            <a:ext cx="6556200" cy="39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Возможность обеспечить регулярные поставки оговоренных объемов (минимальная партия оговаривается отдельно)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5" name="Google Shape;245;p42"/>
          <p:cNvSpPr/>
          <p:nvPr/>
        </p:nvSpPr>
        <p:spPr>
          <a:xfrm>
            <a:off x="470500" y="3056850"/>
            <a:ext cx="1890900" cy="5700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ru" sz="21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Объемы</a:t>
            </a:r>
            <a:endParaRPr sz="500"/>
          </a:p>
        </p:txBody>
      </p:sp>
      <p:sp>
        <p:nvSpPr>
          <p:cNvPr id="246" name="Google Shape;246;p42"/>
          <p:cNvSpPr/>
          <p:nvPr/>
        </p:nvSpPr>
        <p:spPr>
          <a:xfrm>
            <a:off x="2465950" y="3826950"/>
            <a:ext cx="6556200" cy="39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Готовность к работе по нашим техническим заданиям (ТЗ) и обсуждению особых условий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7" name="Google Shape;247;p42"/>
          <p:cNvSpPr/>
          <p:nvPr/>
        </p:nvSpPr>
        <p:spPr>
          <a:xfrm>
            <a:off x="470500" y="3826950"/>
            <a:ext cx="1890900" cy="5700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ru" sz="21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Гибкость</a:t>
            </a:r>
            <a:endParaRPr sz="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3"/>
          <p:cNvSpPr txBox="1"/>
          <p:nvPr>
            <p:ph type="title"/>
          </p:nvPr>
        </p:nvSpPr>
        <p:spPr>
          <a:xfrm>
            <a:off x="254407" y="252866"/>
            <a:ext cx="7886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Как мы выстраиваем взаимодействие</a:t>
            </a:r>
            <a:endParaRPr b="1"/>
          </a:p>
        </p:txBody>
      </p:sp>
      <p:sp>
        <p:nvSpPr>
          <p:cNvPr id="253" name="Google Shape;253;p43"/>
          <p:cNvSpPr txBox="1"/>
          <p:nvPr/>
        </p:nvSpPr>
        <p:spPr>
          <a:xfrm>
            <a:off x="7667525" y="327575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54" name="Google Shape;254;p43"/>
          <p:cNvSpPr/>
          <p:nvPr/>
        </p:nvSpPr>
        <p:spPr>
          <a:xfrm>
            <a:off x="2217915" y="2100041"/>
            <a:ext cx="1218000" cy="123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5" name="Google Shape;255;p43"/>
          <p:cNvSpPr/>
          <p:nvPr/>
        </p:nvSpPr>
        <p:spPr>
          <a:xfrm>
            <a:off x="2524817" y="2383246"/>
            <a:ext cx="629574" cy="577656"/>
          </a:xfrm>
          <a:custGeom>
            <a:rect b="b" l="l" r="r" t="t"/>
            <a:pathLst>
              <a:path extrusionOk="0" h="895591" w="976083">
                <a:moveTo>
                  <a:pt x="645020" y="80590"/>
                </a:moveTo>
                <a:lnTo>
                  <a:pt x="590681" y="80590"/>
                </a:lnTo>
                <a:cubicBezTo>
                  <a:pt x="576594" y="24238"/>
                  <a:pt x="519236" y="-10981"/>
                  <a:pt x="462885" y="3106"/>
                </a:cubicBezTo>
                <a:cubicBezTo>
                  <a:pt x="424647" y="12163"/>
                  <a:pt x="394458" y="42351"/>
                  <a:pt x="385402" y="80590"/>
                </a:cubicBezTo>
                <a:lnTo>
                  <a:pt x="331063" y="80590"/>
                </a:lnTo>
                <a:cubicBezTo>
                  <a:pt x="316976" y="80590"/>
                  <a:pt x="305907" y="91659"/>
                  <a:pt x="305907" y="105747"/>
                </a:cubicBezTo>
                <a:lnTo>
                  <a:pt x="305907" y="302979"/>
                </a:lnTo>
                <a:cubicBezTo>
                  <a:pt x="305907" y="317067"/>
                  <a:pt x="316976" y="328136"/>
                  <a:pt x="331063" y="328136"/>
                </a:cubicBezTo>
                <a:lnTo>
                  <a:pt x="646026" y="328136"/>
                </a:lnTo>
                <a:cubicBezTo>
                  <a:pt x="660114" y="328136"/>
                  <a:pt x="671183" y="317067"/>
                  <a:pt x="671183" y="302979"/>
                </a:cubicBezTo>
                <a:lnTo>
                  <a:pt x="671183" y="105747"/>
                </a:lnTo>
                <a:cubicBezTo>
                  <a:pt x="670177" y="91659"/>
                  <a:pt x="659108" y="80590"/>
                  <a:pt x="645020" y="80590"/>
                </a:cubicBezTo>
                <a:cubicBezTo>
                  <a:pt x="645020" y="80590"/>
                  <a:pt x="645020" y="80590"/>
                  <a:pt x="645020" y="80590"/>
                </a:cubicBezTo>
                <a:close/>
                <a:moveTo>
                  <a:pt x="619863" y="277822"/>
                </a:moveTo>
                <a:lnTo>
                  <a:pt x="356220" y="277822"/>
                </a:lnTo>
                <a:lnTo>
                  <a:pt x="356220" y="130904"/>
                </a:lnTo>
                <a:lnTo>
                  <a:pt x="407540" y="130904"/>
                </a:lnTo>
                <a:cubicBezTo>
                  <a:pt x="421628" y="130904"/>
                  <a:pt x="432697" y="119835"/>
                  <a:pt x="432697" y="105747"/>
                </a:cubicBezTo>
                <a:cubicBezTo>
                  <a:pt x="431690" y="74553"/>
                  <a:pt x="454835" y="49395"/>
                  <a:pt x="486029" y="47383"/>
                </a:cubicBezTo>
                <a:cubicBezTo>
                  <a:pt x="517224" y="45370"/>
                  <a:pt x="542380" y="69521"/>
                  <a:pt x="544393" y="100716"/>
                </a:cubicBezTo>
                <a:cubicBezTo>
                  <a:pt x="544393" y="102728"/>
                  <a:pt x="544393" y="103735"/>
                  <a:pt x="544393" y="105747"/>
                </a:cubicBezTo>
                <a:cubicBezTo>
                  <a:pt x="544393" y="119835"/>
                  <a:pt x="555462" y="130904"/>
                  <a:pt x="569550" y="130904"/>
                </a:cubicBezTo>
                <a:lnTo>
                  <a:pt x="620870" y="130904"/>
                </a:lnTo>
                <a:lnTo>
                  <a:pt x="619863" y="277822"/>
                </a:lnTo>
                <a:close/>
                <a:moveTo>
                  <a:pt x="976083" y="315054"/>
                </a:moveTo>
                <a:lnTo>
                  <a:pt x="976083" y="800082"/>
                </a:lnTo>
                <a:cubicBezTo>
                  <a:pt x="976083" y="852409"/>
                  <a:pt x="932814" y="895679"/>
                  <a:pt x="880488" y="895679"/>
                </a:cubicBezTo>
                <a:cubicBezTo>
                  <a:pt x="880488" y="895679"/>
                  <a:pt x="880488" y="895679"/>
                  <a:pt x="880488" y="895679"/>
                </a:cubicBezTo>
                <a:lnTo>
                  <a:pt x="95596" y="895679"/>
                </a:lnTo>
                <a:cubicBezTo>
                  <a:pt x="43270" y="895679"/>
                  <a:pt x="0" y="853415"/>
                  <a:pt x="0" y="800082"/>
                </a:cubicBezTo>
                <a:cubicBezTo>
                  <a:pt x="0" y="800082"/>
                  <a:pt x="0" y="800082"/>
                  <a:pt x="0" y="800082"/>
                </a:cubicBezTo>
                <a:lnTo>
                  <a:pt x="0" y="315054"/>
                </a:lnTo>
                <a:cubicBezTo>
                  <a:pt x="0" y="262727"/>
                  <a:pt x="43270" y="219457"/>
                  <a:pt x="95596" y="219457"/>
                </a:cubicBezTo>
                <a:cubicBezTo>
                  <a:pt x="95596" y="219457"/>
                  <a:pt x="95596" y="219457"/>
                  <a:pt x="95596" y="219457"/>
                </a:cubicBezTo>
                <a:lnTo>
                  <a:pt x="238486" y="219457"/>
                </a:lnTo>
                <a:cubicBezTo>
                  <a:pt x="252574" y="219457"/>
                  <a:pt x="263643" y="230526"/>
                  <a:pt x="263643" y="244614"/>
                </a:cubicBezTo>
                <a:cubicBezTo>
                  <a:pt x="263643" y="258702"/>
                  <a:pt x="252574" y="269771"/>
                  <a:pt x="238486" y="269771"/>
                </a:cubicBezTo>
                <a:lnTo>
                  <a:pt x="95596" y="269771"/>
                </a:lnTo>
                <a:cubicBezTo>
                  <a:pt x="70439" y="269771"/>
                  <a:pt x="50314" y="289897"/>
                  <a:pt x="50314" y="314048"/>
                </a:cubicBezTo>
                <a:cubicBezTo>
                  <a:pt x="50314" y="314048"/>
                  <a:pt x="50314" y="314048"/>
                  <a:pt x="50314" y="314048"/>
                </a:cubicBezTo>
                <a:lnTo>
                  <a:pt x="50314" y="799076"/>
                </a:lnTo>
                <a:cubicBezTo>
                  <a:pt x="50314" y="824233"/>
                  <a:pt x="70439" y="844359"/>
                  <a:pt x="95596" y="844359"/>
                </a:cubicBezTo>
                <a:cubicBezTo>
                  <a:pt x="95596" y="844359"/>
                  <a:pt x="95596" y="844359"/>
                  <a:pt x="95596" y="844359"/>
                </a:cubicBezTo>
                <a:lnTo>
                  <a:pt x="880488" y="844359"/>
                </a:lnTo>
                <a:cubicBezTo>
                  <a:pt x="905644" y="844359"/>
                  <a:pt x="925770" y="824233"/>
                  <a:pt x="925770" y="799076"/>
                </a:cubicBezTo>
                <a:lnTo>
                  <a:pt x="925770" y="799076"/>
                </a:lnTo>
                <a:lnTo>
                  <a:pt x="925770" y="315054"/>
                </a:lnTo>
                <a:cubicBezTo>
                  <a:pt x="925770" y="289897"/>
                  <a:pt x="905644" y="269771"/>
                  <a:pt x="880488" y="269771"/>
                </a:cubicBezTo>
                <a:lnTo>
                  <a:pt x="880488" y="269771"/>
                </a:lnTo>
                <a:lnTo>
                  <a:pt x="737597" y="269771"/>
                </a:lnTo>
                <a:cubicBezTo>
                  <a:pt x="723509" y="269771"/>
                  <a:pt x="712440" y="258702"/>
                  <a:pt x="712440" y="244614"/>
                </a:cubicBezTo>
                <a:cubicBezTo>
                  <a:pt x="712440" y="230526"/>
                  <a:pt x="723509" y="219457"/>
                  <a:pt x="737597" y="219457"/>
                </a:cubicBezTo>
                <a:lnTo>
                  <a:pt x="880488" y="219457"/>
                </a:lnTo>
                <a:cubicBezTo>
                  <a:pt x="932814" y="219457"/>
                  <a:pt x="976083" y="262727"/>
                  <a:pt x="976083" y="315054"/>
                </a:cubicBezTo>
                <a:cubicBezTo>
                  <a:pt x="976083" y="315054"/>
                  <a:pt x="976083" y="315054"/>
                  <a:pt x="976083" y="315054"/>
                </a:cubicBezTo>
                <a:close/>
                <a:moveTo>
                  <a:pt x="321001" y="584738"/>
                </a:moveTo>
                <a:cubicBezTo>
                  <a:pt x="373327" y="583732"/>
                  <a:pt x="415590" y="540461"/>
                  <a:pt x="415590" y="488135"/>
                </a:cubicBezTo>
                <a:cubicBezTo>
                  <a:pt x="414584" y="435808"/>
                  <a:pt x="371314" y="393544"/>
                  <a:pt x="318988" y="393544"/>
                </a:cubicBezTo>
                <a:cubicBezTo>
                  <a:pt x="266662" y="394550"/>
                  <a:pt x="224399" y="436814"/>
                  <a:pt x="224399" y="489141"/>
                </a:cubicBezTo>
                <a:cubicBezTo>
                  <a:pt x="224399" y="542474"/>
                  <a:pt x="267668" y="584738"/>
                  <a:pt x="321001" y="584738"/>
                </a:cubicBezTo>
                <a:close/>
                <a:moveTo>
                  <a:pt x="321001" y="443858"/>
                </a:moveTo>
                <a:cubicBezTo>
                  <a:pt x="346157" y="444865"/>
                  <a:pt x="365277" y="464990"/>
                  <a:pt x="365277" y="490147"/>
                </a:cubicBezTo>
                <a:cubicBezTo>
                  <a:pt x="364270" y="515304"/>
                  <a:pt x="344145" y="534424"/>
                  <a:pt x="318988" y="534424"/>
                </a:cubicBezTo>
                <a:cubicBezTo>
                  <a:pt x="294838" y="533417"/>
                  <a:pt x="274712" y="513292"/>
                  <a:pt x="274712" y="489141"/>
                </a:cubicBezTo>
                <a:cubicBezTo>
                  <a:pt x="274712" y="463984"/>
                  <a:pt x="295844" y="443858"/>
                  <a:pt x="321001" y="443858"/>
                </a:cubicBezTo>
                <a:lnTo>
                  <a:pt x="321001" y="443858"/>
                </a:lnTo>
                <a:close/>
                <a:moveTo>
                  <a:pt x="437728" y="742724"/>
                </a:moveTo>
                <a:lnTo>
                  <a:pt x="437728" y="693416"/>
                </a:lnTo>
                <a:cubicBezTo>
                  <a:pt x="437728" y="673291"/>
                  <a:pt x="420621" y="656184"/>
                  <a:pt x="399490" y="657190"/>
                </a:cubicBezTo>
                <a:lnTo>
                  <a:pt x="387415" y="657190"/>
                </a:lnTo>
                <a:lnTo>
                  <a:pt x="345151" y="699454"/>
                </a:lnTo>
                <a:cubicBezTo>
                  <a:pt x="332070" y="712536"/>
                  <a:pt x="309932" y="712536"/>
                  <a:pt x="296850" y="699454"/>
                </a:cubicBezTo>
                <a:lnTo>
                  <a:pt x="253580" y="657190"/>
                </a:lnTo>
                <a:lnTo>
                  <a:pt x="241505" y="657190"/>
                </a:lnTo>
                <a:cubicBezTo>
                  <a:pt x="221380" y="657190"/>
                  <a:pt x="204273" y="673291"/>
                  <a:pt x="203267" y="693416"/>
                </a:cubicBezTo>
                <a:lnTo>
                  <a:pt x="203267" y="742724"/>
                </a:lnTo>
                <a:cubicBezTo>
                  <a:pt x="203267" y="756812"/>
                  <a:pt x="192198" y="767881"/>
                  <a:pt x="178110" y="767881"/>
                </a:cubicBezTo>
                <a:cubicBezTo>
                  <a:pt x="164022" y="767881"/>
                  <a:pt x="152953" y="756812"/>
                  <a:pt x="152953" y="742724"/>
                </a:cubicBezTo>
                <a:lnTo>
                  <a:pt x="152953" y="693416"/>
                </a:lnTo>
                <a:cubicBezTo>
                  <a:pt x="152953" y="645115"/>
                  <a:pt x="193204" y="605870"/>
                  <a:pt x="241505" y="606876"/>
                </a:cubicBezTo>
                <a:lnTo>
                  <a:pt x="264649" y="606876"/>
                </a:lnTo>
                <a:cubicBezTo>
                  <a:pt x="271693" y="606876"/>
                  <a:pt x="277731" y="609895"/>
                  <a:pt x="282762" y="613920"/>
                </a:cubicBezTo>
                <a:lnTo>
                  <a:pt x="322007" y="652159"/>
                </a:lnTo>
                <a:lnTo>
                  <a:pt x="361251" y="613920"/>
                </a:lnTo>
                <a:cubicBezTo>
                  <a:pt x="366283" y="608889"/>
                  <a:pt x="372320" y="606876"/>
                  <a:pt x="378358" y="606876"/>
                </a:cubicBezTo>
                <a:lnTo>
                  <a:pt x="401502" y="606876"/>
                </a:lnTo>
                <a:cubicBezTo>
                  <a:pt x="449803" y="606876"/>
                  <a:pt x="489048" y="645115"/>
                  <a:pt x="489048" y="693416"/>
                </a:cubicBezTo>
                <a:lnTo>
                  <a:pt x="489048" y="742724"/>
                </a:lnTo>
                <a:cubicBezTo>
                  <a:pt x="489048" y="756812"/>
                  <a:pt x="477979" y="767881"/>
                  <a:pt x="463891" y="767881"/>
                </a:cubicBezTo>
                <a:cubicBezTo>
                  <a:pt x="449803" y="767881"/>
                  <a:pt x="437728" y="756812"/>
                  <a:pt x="437728" y="742724"/>
                </a:cubicBezTo>
                <a:close/>
                <a:moveTo>
                  <a:pt x="854325" y="446877"/>
                </a:moveTo>
                <a:cubicBezTo>
                  <a:pt x="854325" y="460965"/>
                  <a:pt x="843256" y="472034"/>
                  <a:pt x="829168" y="472034"/>
                </a:cubicBezTo>
                <a:lnTo>
                  <a:pt x="507161" y="472034"/>
                </a:lnTo>
                <a:cubicBezTo>
                  <a:pt x="493073" y="472034"/>
                  <a:pt x="482004" y="460965"/>
                  <a:pt x="482004" y="446877"/>
                </a:cubicBezTo>
                <a:cubicBezTo>
                  <a:pt x="482004" y="432789"/>
                  <a:pt x="493073" y="421720"/>
                  <a:pt x="507161" y="421720"/>
                </a:cubicBezTo>
                <a:lnTo>
                  <a:pt x="829168" y="421720"/>
                </a:lnTo>
                <a:cubicBezTo>
                  <a:pt x="843256" y="421720"/>
                  <a:pt x="854325" y="432789"/>
                  <a:pt x="854325" y="446877"/>
                </a:cubicBezTo>
                <a:close/>
                <a:moveTo>
                  <a:pt x="854325" y="557568"/>
                </a:moveTo>
                <a:cubicBezTo>
                  <a:pt x="854325" y="571656"/>
                  <a:pt x="843256" y="582725"/>
                  <a:pt x="829168" y="582725"/>
                </a:cubicBezTo>
                <a:lnTo>
                  <a:pt x="574581" y="582725"/>
                </a:lnTo>
                <a:cubicBezTo>
                  <a:pt x="560493" y="582725"/>
                  <a:pt x="549424" y="571656"/>
                  <a:pt x="549424" y="557568"/>
                </a:cubicBezTo>
                <a:cubicBezTo>
                  <a:pt x="549424" y="543480"/>
                  <a:pt x="560493" y="532411"/>
                  <a:pt x="574581" y="532411"/>
                </a:cubicBezTo>
                <a:lnTo>
                  <a:pt x="829168" y="532411"/>
                </a:lnTo>
                <a:cubicBezTo>
                  <a:pt x="843256" y="532411"/>
                  <a:pt x="854325" y="543480"/>
                  <a:pt x="854325" y="557568"/>
                </a:cubicBezTo>
                <a:cubicBezTo>
                  <a:pt x="854325" y="557568"/>
                  <a:pt x="854325" y="558574"/>
                  <a:pt x="854325" y="557568"/>
                </a:cubicBezTo>
                <a:lnTo>
                  <a:pt x="854325" y="557568"/>
                </a:lnTo>
                <a:close/>
                <a:moveTo>
                  <a:pt x="854325" y="668259"/>
                </a:moveTo>
                <a:cubicBezTo>
                  <a:pt x="854325" y="682347"/>
                  <a:pt x="843256" y="693416"/>
                  <a:pt x="829168" y="693416"/>
                </a:cubicBezTo>
                <a:lnTo>
                  <a:pt x="574581" y="693416"/>
                </a:lnTo>
                <a:cubicBezTo>
                  <a:pt x="560493" y="693416"/>
                  <a:pt x="549424" y="682347"/>
                  <a:pt x="549424" y="668259"/>
                </a:cubicBezTo>
                <a:cubicBezTo>
                  <a:pt x="549424" y="654171"/>
                  <a:pt x="560493" y="643102"/>
                  <a:pt x="574581" y="643102"/>
                </a:cubicBezTo>
                <a:lnTo>
                  <a:pt x="829168" y="643102"/>
                </a:lnTo>
                <a:cubicBezTo>
                  <a:pt x="843256" y="643102"/>
                  <a:pt x="854325" y="654171"/>
                  <a:pt x="854325" y="668259"/>
                </a:cubicBezTo>
                <a:cubicBezTo>
                  <a:pt x="854325" y="668259"/>
                  <a:pt x="854325" y="669266"/>
                  <a:pt x="854325" y="668259"/>
                </a:cubicBezTo>
                <a:lnTo>
                  <a:pt x="854325" y="668259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6" name="Google Shape;256;p43"/>
          <p:cNvSpPr/>
          <p:nvPr/>
        </p:nvSpPr>
        <p:spPr>
          <a:xfrm>
            <a:off x="3918485" y="2913569"/>
            <a:ext cx="1218000" cy="123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7" name="Google Shape;257;p43"/>
          <p:cNvSpPr/>
          <p:nvPr/>
        </p:nvSpPr>
        <p:spPr>
          <a:xfrm>
            <a:off x="4254386" y="3165667"/>
            <a:ext cx="554670" cy="644405"/>
          </a:xfrm>
          <a:custGeom>
            <a:rect b="b" l="l" r="r" t="t"/>
            <a:pathLst>
              <a:path extrusionOk="0" h="999078" w="859954">
                <a:moveTo>
                  <a:pt x="429977" y="226936"/>
                </a:moveTo>
                <a:cubicBezTo>
                  <a:pt x="493950" y="226936"/>
                  <a:pt x="546386" y="175941"/>
                  <a:pt x="547435" y="112458"/>
                </a:cubicBezTo>
                <a:cubicBezTo>
                  <a:pt x="545337" y="48975"/>
                  <a:pt x="490803" y="-2020"/>
                  <a:pt x="426831" y="62"/>
                </a:cubicBezTo>
                <a:cubicBezTo>
                  <a:pt x="364956" y="2143"/>
                  <a:pt x="314618" y="51056"/>
                  <a:pt x="312520" y="112458"/>
                </a:cubicBezTo>
                <a:cubicBezTo>
                  <a:pt x="313569" y="176982"/>
                  <a:pt x="366005" y="227976"/>
                  <a:pt x="429977" y="226936"/>
                </a:cubicBezTo>
                <a:close/>
                <a:moveTo>
                  <a:pt x="429977" y="50015"/>
                </a:moveTo>
                <a:cubicBezTo>
                  <a:pt x="465634" y="50015"/>
                  <a:pt x="493950" y="77074"/>
                  <a:pt x="494998" y="112458"/>
                </a:cubicBezTo>
                <a:cubicBezTo>
                  <a:pt x="493950" y="147842"/>
                  <a:pt x="463537" y="175941"/>
                  <a:pt x="427880" y="173860"/>
                </a:cubicBezTo>
                <a:cubicBezTo>
                  <a:pt x="394321" y="172819"/>
                  <a:pt x="367054" y="145761"/>
                  <a:pt x="366005" y="112458"/>
                </a:cubicBezTo>
                <a:cubicBezTo>
                  <a:pt x="366005" y="78115"/>
                  <a:pt x="394321" y="50015"/>
                  <a:pt x="429977" y="50015"/>
                </a:cubicBezTo>
                <a:cubicBezTo>
                  <a:pt x="429977" y="50015"/>
                  <a:pt x="429977" y="50015"/>
                  <a:pt x="429977" y="50015"/>
                </a:cubicBezTo>
                <a:lnTo>
                  <a:pt x="429977" y="50015"/>
                </a:lnTo>
                <a:close/>
                <a:moveTo>
                  <a:pt x="329300" y="247750"/>
                </a:moveTo>
                <a:lnTo>
                  <a:pt x="358664" y="247750"/>
                </a:lnTo>
                <a:cubicBezTo>
                  <a:pt x="366005" y="247750"/>
                  <a:pt x="372298" y="250872"/>
                  <a:pt x="377541" y="255035"/>
                </a:cubicBezTo>
                <a:lnTo>
                  <a:pt x="431026" y="307070"/>
                </a:lnTo>
                <a:lnTo>
                  <a:pt x="484511" y="255035"/>
                </a:lnTo>
                <a:cubicBezTo>
                  <a:pt x="489755" y="249831"/>
                  <a:pt x="496047" y="247750"/>
                  <a:pt x="503388" y="247750"/>
                </a:cubicBezTo>
                <a:lnTo>
                  <a:pt x="532753" y="247750"/>
                </a:lnTo>
                <a:cubicBezTo>
                  <a:pt x="591481" y="247750"/>
                  <a:pt x="638674" y="293541"/>
                  <a:pt x="638674" y="351821"/>
                </a:cubicBezTo>
                <a:lnTo>
                  <a:pt x="638674" y="449647"/>
                </a:lnTo>
                <a:cubicBezTo>
                  <a:pt x="638674" y="464217"/>
                  <a:pt x="627138" y="475665"/>
                  <a:pt x="612456" y="475665"/>
                </a:cubicBezTo>
                <a:cubicBezTo>
                  <a:pt x="597773" y="475665"/>
                  <a:pt x="586238" y="464217"/>
                  <a:pt x="586238" y="449647"/>
                </a:cubicBezTo>
                <a:lnTo>
                  <a:pt x="586238" y="350780"/>
                </a:lnTo>
                <a:cubicBezTo>
                  <a:pt x="586238" y="321640"/>
                  <a:pt x="562117" y="298745"/>
                  <a:pt x="532753" y="298745"/>
                </a:cubicBezTo>
                <a:lnTo>
                  <a:pt x="514924" y="298745"/>
                </a:lnTo>
                <a:lnTo>
                  <a:pt x="459342" y="352861"/>
                </a:lnTo>
                <a:cubicBezTo>
                  <a:pt x="444660" y="367431"/>
                  <a:pt x="420539" y="367431"/>
                  <a:pt x="404808" y="352861"/>
                </a:cubicBezTo>
                <a:lnTo>
                  <a:pt x="349226" y="298745"/>
                </a:lnTo>
                <a:lnTo>
                  <a:pt x="331397" y="298745"/>
                </a:lnTo>
                <a:cubicBezTo>
                  <a:pt x="302033" y="298745"/>
                  <a:pt x="277912" y="321640"/>
                  <a:pt x="277912" y="350780"/>
                </a:cubicBezTo>
                <a:lnTo>
                  <a:pt x="277912" y="448606"/>
                </a:lnTo>
                <a:cubicBezTo>
                  <a:pt x="277912" y="463176"/>
                  <a:pt x="266376" y="474624"/>
                  <a:pt x="251694" y="474624"/>
                </a:cubicBezTo>
                <a:cubicBezTo>
                  <a:pt x="237012" y="474624"/>
                  <a:pt x="225476" y="463176"/>
                  <a:pt x="225476" y="448606"/>
                </a:cubicBezTo>
                <a:lnTo>
                  <a:pt x="225476" y="350780"/>
                </a:lnTo>
                <a:cubicBezTo>
                  <a:pt x="223379" y="293541"/>
                  <a:pt x="270571" y="246709"/>
                  <a:pt x="329300" y="247750"/>
                </a:cubicBezTo>
                <a:lnTo>
                  <a:pt x="329300" y="247750"/>
                </a:lnTo>
                <a:close/>
                <a:moveTo>
                  <a:pt x="735157" y="732719"/>
                </a:moveTo>
                <a:lnTo>
                  <a:pt x="735157" y="635934"/>
                </a:lnTo>
                <a:lnTo>
                  <a:pt x="456196" y="635934"/>
                </a:lnTo>
                <a:lnTo>
                  <a:pt x="456196" y="732719"/>
                </a:lnTo>
                <a:cubicBezTo>
                  <a:pt x="456196" y="747289"/>
                  <a:pt x="444660" y="758737"/>
                  <a:pt x="429977" y="758737"/>
                </a:cubicBezTo>
                <a:cubicBezTo>
                  <a:pt x="415295" y="758737"/>
                  <a:pt x="403759" y="747289"/>
                  <a:pt x="403759" y="732719"/>
                </a:cubicBezTo>
                <a:lnTo>
                  <a:pt x="403759" y="635934"/>
                </a:lnTo>
                <a:lnTo>
                  <a:pt x="124798" y="635934"/>
                </a:lnTo>
                <a:lnTo>
                  <a:pt x="124798" y="732719"/>
                </a:lnTo>
                <a:cubicBezTo>
                  <a:pt x="124798" y="747289"/>
                  <a:pt x="113262" y="758737"/>
                  <a:pt x="98580" y="758737"/>
                </a:cubicBezTo>
                <a:cubicBezTo>
                  <a:pt x="83898" y="758737"/>
                  <a:pt x="72362" y="747289"/>
                  <a:pt x="72362" y="732719"/>
                </a:cubicBezTo>
                <a:lnTo>
                  <a:pt x="72362" y="609916"/>
                </a:lnTo>
                <a:cubicBezTo>
                  <a:pt x="72362" y="595346"/>
                  <a:pt x="83898" y="583898"/>
                  <a:pt x="98580" y="583898"/>
                </a:cubicBezTo>
                <a:lnTo>
                  <a:pt x="403759" y="583898"/>
                </a:lnTo>
                <a:lnTo>
                  <a:pt x="403759" y="487113"/>
                </a:lnTo>
                <a:cubicBezTo>
                  <a:pt x="403759" y="472543"/>
                  <a:pt x="415295" y="461095"/>
                  <a:pt x="429977" y="461095"/>
                </a:cubicBezTo>
                <a:cubicBezTo>
                  <a:pt x="444660" y="461095"/>
                  <a:pt x="456196" y="472543"/>
                  <a:pt x="456196" y="487113"/>
                </a:cubicBezTo>
                <a:lnTo>
                  <a:pt x="456196" y="583898"/>
                </a:lnTo>
                <a:lnTo>
                  <a:pt x="761375" y="583898"/>
                </a:lnTo>
                <a:cubicBezTo>
                  <a:pt x="776057" y="583898"/>
                  <a:pt x="787593" y="595346"/>
                  <a:pt x="787593" y="609916"/>
                </a:cubicBezTo>
                <a:lnTo>
                  <a:pt x="787593" y="732719"/>
                </a:lnTo>
                <a:cubicBezTo>
                  <a:pt x="787593" y="747289"/>
                  <a:pt x="776057" y="758737"/>
                  <a:pt x="761375" y="758737"/>
                </a:cubicBezTo>
                <a:cubicBezTo>
                  <a:pt x="746692" y="758737"/>
                  <a:pt x="735157" y="747289"/>
                  <a:pt x="735157" y="732719"/>
                </a:cubicBezTo>
                <a:close/>
                <a:moveTo>
                  <a:pt x="761375" y="811813"/>
                </a:moveTo>
                <a:cubicBezTo>
                  <a:pt x="706841" y="811813"/>
                  <a:pt x="662794" y="855523"/>
                  <a:pt x="663843" y="909640"/>
                </a:cubicBezTo>
                <a:cubicBezTo>
                  <a:pt x="663843" y="963756"/>
                  <a:pt x="707890" y="1007466"/>
                  <a:pt x="762423" y="1006425"/>
                </a:cubicBezTo>
                <a:cubicBezTo>
                  <a:pt x="816957" y="1006425"/>
                  <a:pt x="861004" y="962716"/>
                  <a:pt x="859955" y="908599"/>
                </a:cubicBezTo>
                <a:cubicBezTo>
                  <a:pt x="859955" y="855523"/>
                  <a:pt x="815908" y="811813"/>
                  <a:pt x="761375" y="811813"/>
                </a:cubicBezTo>
                <a:cubicBezTo>
                  <a:pt x="761375" y="811813"/>
                  <a:pt x="761375" y="811813"/>
                  <a:pt x="761375" y="811813"/>
                </a:cubicBezTo>
                <a:close/>
                <a:moveTo>
                  <a:pt x="761375" y="955431"/>
                </a:moveTo>
                <a:cubicBezTo>
                  <a:pt x="736205" y="955431"/>
                  <a:pt x="715231" y="934617"/>
                  <a:pt x="716279" y="909640"/>
                </a:cubicBezTo>
                <a:cubicBezTo>
                  <a:pt x="716279" y="884663"/>
                  <a:pt x="737254" y="863849"/>
                  <a:pt x="762423" y="864889"/>
                </a:cubicBezTo>
                <a:cubicBezTo>
                  <a:pt x="787593" y="864889"/>
                  <a:pt x="807519" y="885703"/>
                  <a:pt x="807519" y="910680"/>
                </a:cubicBezTo>
                <a:cubicBezTo>
                  <a:pt x="807519" y="934617"/>
                  <a:pt x="786544" y="955431"/>
                  <a:pt x="761375" y="955431"/>
                </a:cubicBezTo>
                <a:cubicBezTo>
                  <a:pt x="761375" y="955431"/>
                  <a:pt x="761375" y="955431"/>
                  <a:pt x="761375" y="955431"/>
                </a:cubicBezTo>
                <a:close/>
                <a:moveTo>
                  <a:pt x="429977" y="811813"/>
                </a:moveTo>
                <a:cubicBezTo>
                  <a:pt x="375444" y="811813"/>
                  <a:pt x="331397" y="855523"/>
                  <a:pt x="331397" y="909640"/>
                </a:cubicBezTo>
                <a:cubicBezTo>
                  <a:pt x="331397" y="963756"/>
                  <a:pt x="375444" y="1007466"/>
                  <a:pt x="429977" y="1007466"/>
                </a:cubicBezTo>
                <a:cubicBezTo>
                  <a:pt x="484511" y="1007466"/>
                  <a:pt x="528558" y="963756"/>
                  <a:pt x="528558" y="909640"/>
                </a:cubicBezTo>
                <a:lnTo>
                  <a:pt x="528558" y="909640"/>
                </a:lnTo>
                <a:cubicBezTo>
                  <a:pt x="528558" y="855523"/>
                  <a:pt x="484511" y="811813"/>
                  <a:pt x="429977" y="811813"/>
                </a:cubicBezTo>
                <a:close/>
                <a:moveTo>
                  <a:pt x="429977" y="955431"/>
                </a:moveTo>
                <a:cubicBezTo>
                  <a:pt x="404808" y="955431"/>
                  <a:pt x="383833" y="934617"/>
                  <a:pt x="383833" y="909640"/>
                </a:cubicBezTo>
                <a:cubicBezTo>
                  <a:pt x="383833" y="884663"/>
                  <a:pt x="404808" y="863849"/>
                  <a:pt x="429977" y="863849"/>
                </a:cubicBezTo>
                <a:cubicBezTo>
                  <a:pt x="455147" y="863849"/>
                  <a:pt x="476121" y="884663"/>
                  <a:pt x="476121" y="909640"/>
                </a:cubicBezTo>
                <a:lnTo>
                  <a:pt x="476121" y="909640"/>
                </a:lnTo>
                <a:cubicBezTo>
                  <a:pt x="476121" y="934617"/>
                  <a:pt x="455147" y="955431"/>
                  <a:pt x="429977" y="955431"/>
                </a:cubicBezTo>
                <a:close/>
                <a:moveTo>
                  <a:pt x="98580" y="811813"/>
                </a:moveTo>
                <a:cubicBezTo>
                  <a:pt x="44046" y="811813"/>
                  <a:pt x="0" y="855523"/>
                  <a:pt x="0" y="909640"/>
                </a:cubicBezTo>
                <a:cubicBezTo>
                  <a:pt x="0" y="963756"/>
                  <a:pt x="44046" y="1007466"/>
                  <a:pt x="98580" y="1007466"/>
                </a:cubicBezTo>
                <a:cubicBezTo>
                  <a:pt x="153114" y="1007466"/>
                  <a:pt x="197160" y="963756"/>
                  <a:pt x="197160" y="909640"/>
                </a:cubicBezTo>
                <a:lnTo>
                  <a:pt x="197160" y="909640"/>
                </a:lnTo>
                <a:cubicBezTo>
                  <a:pt x="197160" y="855523"/>
                  <a:pt x="153114" y="811813"/>
                  <a:pt x="98580" y="811813"/>
                </a:cubicBezTo>
                <a:close/>
                <a:moveTo>
                  <a:pt x="98580" y="955431"/>
                </a:moveTo>
                <a:cubicBezTo>
                  <a:pt x="73411" y="955431"/>
                  <a:pt x="52436" y="934617"/>
                  <a:pt x="52436" y="909640"/>
                </a:cubicBezTo>
                <a:cubicBezTo>
                  <a:pt x="52436" y="884663"/>
                  <a:pt x="73411" y="863849"/>
                  <a:pt x="98580" y="863849"/>
                </a:cubicBezTo>
                <a:cubicBezTo>
                  <a:pt x="123750" y="863849"/>
                  <a:pt x="144724" y="884663"/>
                  <a:pt x="144724" y="909640"/>
                </a:cubicBezTo>
                <a:lnTo>
                  <a:pt x="144724" y="909640"/>
                </a:lnTo>
                <a:cubicBezTo>
                  <a:pt x="144724" y="934617"/>
                  <a:pt x="124798" y="955431"/>
                  <a:pt x="98580" y="95543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8" name="Google Shape;258;p43"/>
          <p:cNvSpPr/>
          <p:nvPr/>
        </p:nvSpPr>
        <p:spPr>
          <a:xfrm>
            <a:off x="5619054" y="2080148"/>
            <a:ext cx="1218000" cy="123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9" name="Google Shape;259;p43"/>
          <p:cNvSpPr/>
          <p:nvPr/>
        </p:nvSpPr>
        <p:spPr>
          <a:xfrm>
            <a:off x="5948663" y="2363375"/>
            <a:ext cx="604640" cy="632631"/>
          </a:xfrm>
          <a:custGeom>
            <a:rect b="b" l="l" r="r" t="t"/>
            <a:pathLst>
              <a:path extrusionOk="0" h="980824" w="937426">
                <a:moveTo>
                  <a:pt x="87629" y="120328"/>
                </a:moveTo>
                <a:cubicBezTo>
                  <a:pt x="87629" y="187064"/>
                  <a:pt x="141633" y="240656"/>
                  <a:pt x="208883" y="240656"/>
                </a:cubicBezTo>
                <a:cubicBezTo>
                  <a:pt x="276133" y="240656"/>
                  <a:pt x="330137" y="187064"/>
                  <a:pt x="330137" y="120328"/>
                </a:cubicBezTo>
                <a:cubicBezTo>
                  <a:pt x="330137" y="53591"/>
                  <a:pt x="276133" y="0"/>
                  <a:pt x="208883" y="0"/>
                </a:cubicBezTo>
                <a:cubicBezTo>
                  <a:pt x="208883" y="0"/>
                  <a:pt x="208883" y="0"/>
                  <a:pt x="208883" y="0"/>
                </a:cubicBezTo>
                <a:cubicBezTo>
                  <a:pt x="141633" y="0"/>
                  <a:pt x="87629" y="53591"/>
                  <a:pt x="87629" y="120328"/>
                </a:cubicBezTo>
                <a:close/>
                <a:moveTo>
                  <a:pt x="279190" y="120328"/>
                </a:moveTo>
                <a:cubicBezTo>
                  <a:pt x="279190" y="158752"/>
                  <a:pt x="247603" y="190098"/>
                  <a:pt x="208883" y="190098"/>
                </a:cubicBezTo>
                <a:cubicBezTo>
                  <a:pt x="170163" y="190098"/>
                  <a:pt x="138576" y="158752"/>
                  <a:pt x="138576" y="120328"/>
                </a:cubicBezTo>
                <a:cubicBezTo>
                  <a:pt x="138576" y="81904"/>
                  <a:pt x="170163" y="50558"/>
                  <a:pt x="208883" y="50558"/>
                </a:cubicBezTo>
                <a:cubicBezTo>
                  <a:pt x="247603" y="50558"/>
                  <a:pt x="279190" y="81904"/>
                  <a:pt x="279190" y="120328"/>
                </a:cubicBezTo>
                <a:lnTo>
                  <a:pt x="279190" y="120328"/>
                </a:lnTo>
                <a:close/>
                <a:moveTo>
                  <a:pt x="76421" y="638041"/>
                </a:moveTo>
                <a:lnTo>
                  <a:pt x="116159" y="929255"/>
                </a:lnTo>
                <a:cubicBezTo>
                  <a:pt x="119216" y="958579"/>
                  <a:pt x="144690" y="980824"/>
                  <a:pt x="174239" y="980824"/>
                </a:cubicBezTo>
                <a:lnTo>
                  <a:pt x="240470" y="980824"/>
                </a:lnTo>
                <a:cubicBezTo>
                  <a:pt x="270020" y="980824"/>
                  <a:pt x="295493" y="958579"/>
                  <a:pt x="298550" y="929255"/>
                </a:cubicBezTo>
                <a:lnTo>
                  <a:pt x="318929" y="751291"/>
                </a:lnTo>
                <a:lnTo>
                  <a:pt x="357649" y="454010"/>
                </a:lnTo>
                <a:lnTo>
                  <a:pt x="401463" y="490412"/>
                </a:lnTo>
                <a:cubicBezTo>
                  <a:pt x="426937" y="511646"/>
                  <a:pt x="463619" y="511646"/>
                  <a:pt x="490111" y="491423"/>
                </a:cubicBezTo>
                <a:lnTo>
                  <a:pt x="622574" y="388285"/>
                </a:lnTo>
                <a:cubicBezTo>
                  <a:pt x="651104" y="366040"/>
                  <a:pt x="659256" y="326604"/>
                  <a:pt x="640915" y="295258"/>
                </a:cubicBezTo>
                <a:cubicBezTo>
                  <a:pt x="620536" y="261890"/>
                  <a:pt x="577740" y="251779"/>
                  <a:pt x="544115" y="272002"/>
                </a:cubicBezTo>
                <a:cubicBezTo>
                  <a:pt x="542077" y="273013"/>
                  <a:pt x="539021" y="275035"/>
                  <a:pt x="536983" y="277058"/>
                </a:cubicBezTo>
                <a:lnTo>
                  <a:pt x="447316" y="346828"/>
                </a:lnTo>
                <a:lnTo>
                  <a:pt x="357649" y="273013"/>
                </a:lnTo>
                <a:cubicBezTo>
                  <a:pt x="345421" y="262901"/>
                  <a:pt x="329118" y="256834"/>
                  <a:pt x="312815" y="256834"/>
                </a:cubicBezTo>
                <a:lnTo>
                  <a:pt x="272058" y="256834"/>
                </a:lnTo>
                <a:cubicBezTo>
                  <a:pt x="262887" y="256834"/>
                  <a:pt x="253717" y="260879"/>
                  <a:pt x="247603" y="267957"/>
                </a:cubicBezTo>
                <a:lnTo>
                  <a:pt x="206845" y="318515"/>
                </a:lnTo>
                <a:lnTo>
                  <a:pt x="166088" y="267957"/>
                </a:lnTo>
                <a:cubicBezTo>
                  <a:pt x="159974" y="260879"/>
                  <a:pt x="151822" y="256834"/>
                  <a:pt x="142652" y="256834"/>
                </a:cubicBezTo>
                <a:lnTo>
                  <a:pt x="111065" y="256834"/>
                </a:lnTo>
                <a:cubicBezTo>
                  <a:pt x="49928" y="256834"/>
                  <a:pt x="0" y="306381"/>
                  <a:pt x="0" y="367051"/>
                </a:cubicBezTo>
                <a:cubicBezTo>
                  <a:pt x="0" y="371095"/>
                  <a:pt x="0" y="376151"/>
                  <a:pt x="1019" y="380196"/>
                </a:cubicBezTo>
                <a:lnTo>
                  <a:pt x="25474" y="565238"/>
                </a:lnTo>
                <a:cubicBezTo>
                  <a:pt x="30568" y="595573"/>
                  <a:pt x="48909" y="622874"/>
                  <a:pt x="76421" y="638041"/>
                </a:cubicBezTo>
                <a:close/>
                <a:moveTo>
                  <a:pt x="67250" y="326604"/>
                </a:moveTo>
                <a:cubicBezTo>
                  <a:pt x="78459" y="313459"/>
                  <a:pt x="94762" y="306381"/>
                  <a:pt x="112084" y="306381"/>
                </a:cubicBezTo>
                <a:lnTo>
                  <a:pt x="133481" y="306381"/>
                </a:lnTo>
                <a:lnTo>
                  <a:pt x="179334" y="363006"/>
                </a:lnTo>
                <a:cubicBezTo>
                  <a:pt x="191561" y="378173"/>
                  <a:pt x="213978" y="381207"/>
                  <a:pt x="229262" y="369073"/>
                </a:cubicBezTo>
                <a:cubicBezTo>
                  <a:pt x="231300" y="367051"/>
                  <a:pt x="233338" y="366040"/>
                  <a:pt x="235376" y="363006"/>
                </a:cubicBezTo>
                <a:lnTo>
                  <a:pt x="281228" y="306381"/>
                </a:lnTo>
                <a:lnTo>
                  <a:pt x="312815" y="306381"/>
                </a:lnTo>
                <a:cubicBezTo>
                  <a:pt x="316891" y="306381"/>
                  <a:pt x="321986" y="308403"/>
                  <a:pt x="325043" y="310426"/>
                </a:cubicBezTo>
                <a:lnTo>
                  <a:pt x="431013" y="397385"/>
                </a:lnTo>
                <a:cubicBezTo>
                  <a:pt x="440183" y="404464"/>
                  <a:pt x="453429" y="404464"/>
                  <a:pt x="462600" y="397385"/>
                </a:cubicBezTo>
                <a:lnTo>
                  <a:pt x="567551" y="314470"/>
                </a:lnTo>
                <a:cubicBezTo>
                  <a:pt x="570608" y="311437"/>
                  <a:pt x="575702" y="310426"/>
                  <a:pt x="579778" y="310426"/>
                </a:cubicBezTo>
                <a:cubicBezTo>
                  <a:pt x="586911" y="310426"/>
                  <a:pt x="593025" y="314470"/>
                  <a:pt x="597100" y="319526"/>
                </a:cubicBezTo>
                <a:cubicBezTo>
                  <a:pt x="602195" y="328627"/>
                  <a:pt x="599138" y="339749"/>
                  <a:pt x="590987" y="345816"/>
                </a:cubicBezTo>
                <a:lnTo>
                  <a:pt x="459543" y="449966"/>
                </a:lnTo>
                <a:cubicBezTo>
                  <a:pt x="452410" y="455022"/>
                  <a:pt x="442221" y="455022"/>
                  <a:pt x="435088" y="449966"/>
                </a:cubicBezTo>
                <a:lnTo>
                  <a:pt x="355611" y="385252"/>
                </a:lnTo>
                <a:cubicBezTo>
                  <a:pt x="344403" y="376151"/>
                  <a:pt x="329118" y="378173"/>
                  <a:pt x="319948" y="388285"/>
                </a:cubicBezTo>
                <a:cubicBezTo>
                  <a:pt x="316891" y="392330"/>
                  <a:pt x="314853" y="396374"/>
                  <a:pt x="313834" y="401430"/>
                </a:cubicBezTo>
                <a:lnTo>
                  <a:pt x="267982" y="745224"/>
                </a:lnTo>
                <a:lnTo>
                  <a:pt x="248622" y="924199"/>
                </a:lnTo>
                <a:cubicBezTo>
                  <a:pt x="248622" y="928244"/>
                  <a:pt x="244546" y="931277"/>
                  <a:pt x="240470" y="931277"/>
                </a:cubicBezTo>
                <a:lnTo>
                  <a:pt x="174239" y="931277"/>
                </a:lnTo>
                <a:cubicBezTo>
                  <a:pt x="170163" y="931277"/>
                  <a:pt x="167107" y="928244"/>
                  <a:pt x="166088" y="924199"/>
                </a:cubicBezTo>
                <a:lnTo>
                  <a:pt x="125330" y="617818"/>
                </a:lnTo>
                <a:cubicBezTo>
                  <a:pt x="124311" y="608718"/>
                  <a:pt x="117178" y="600628"/>
                  <a:pt x="109027" y="597595"/>
                </a:cubicBezTo>
                <a:cubicBezTo>
                  <a:pt x="91705" y="591528"/>
                  <a:pt x="80496" y="576361"/>
                  <a:pt x="78459" y="558160"/>
                </a:cubicBezTo>
                <a:lnTo>
                  <a:pt x="52985" y="373118"/>
                </a:lnTo>
                <a:cubicBezTo>
                  <a:pt x="50947" y="355928"/>
                  <a:pt x="56042" y="338738"/>
                  <a:pt x="67250" y="326604"/>
                </a:cubicBezTo>
                <a:close/>
                <a:moveTo>
                  <a:pt x="732620" y="410531"/>
                </a:moveTo>
                <a:lnTo>
                  <a:pt x="732620" y="410531"/>
                </a:lnTo>
                <a:cubicBezTo>
                  <a:pt x="706127" y="410531"/>
                  <a:pt x="684729" y="431765"/>
                  <a:pt x="684729" y="458055"/>
                </a:cubicBezTo>
                <a:lnTo>
                  <a:pt x="685748" y="617818"/>
                </a:lnTo>
                <a:cubicBezTo>
                  <a:pt x="685748" y="644108"/>
                  <a:pt x="707146" y="665343"/>
                  <a:pt x="733639" y="665343"/>
                </a:cubicBezTo>
                <a:lnTo>
                  <a:pt x="733639" y="665343"/>
                </a:lnTo>
                <a:lnTo>
                  <a:pt x="895650" y="664331"/>
                </a:lnTo>
                <a:cubicBezTo>
                  <a:pt x="922143" y="664331"/>
                  <a:pt x="943541" y="643097"/>
                  <a:pt x="943541" y="616807"/>
                </a:cubicBezTo>
                <a:cubicBezTo>
                  <a:pt x="941503" y="502546"/>
                  <a:pt x="848779" y="410531"/>
                  <a:pt x="732620" y="410531"/>
                </a:cubicBezTo>
                <a:lnTo>
                  <a:pt x="732620" y="410531"/>
                </a:lnTo>
                <a:close/>
                <a:moveTo>
                  <a:pt x="736695" y="614785"/>
                </a:moveTo>
                <a:lnTo>
                  <a:pt x="736695" y="461088"/>
                </a:lnTo>
                <a:cubicBezTo>
                  <a:pt x="821268" y="463111"/>
                  <a:pt x="889537" y="530858"/>
                  <a:pt x="891575" y="613774"/>
                </a:cubicBezTo>
                <a:lnTo>
                  <a:pt x="736695" y="614785"/>
                </a:lnTo>
                <a:close/>
                <a:moveTo>
                  <a:pt x="829419" y="716912"/>
                </a:moveTo>
                <a:cubicBezTo>
                  <a:pt x="822287" y="709834"/>
                  <a:pt x="812097" y="705789"/>
                  <a:pt x="801908" y="704778"/>
                </a:cubicBezTo>
                <a:lnTo>
                  <a:pt x="801908" y="704778"/>
                </a:lnTo>
                <a:lnTo>
                  <a:pt x="644991" y="705789"/>
                </a:lnTo>
                <a:lnTo>
                  <a:pt x="644991" y="550071"/>
                </a:lnTo>
                <a:cubicBezTo>
                  <a:pt x="644991" y="539959"/>
                  <a:pt x="640915" y="529847"/>
                  <a:pt x="632763" y="522769"/>
                </a:cubicBezTo>
                <a:cubicBezTo>
                  <a:pt x="625631" y="515691"/>
                  <a:pt x="615441" y="511646"/>
                  <a:pt x="605252" y="512658"/>
                </a:cubicBezTo>
                <a:cubicBezTo>
                  <a:pt x="483998" y="520747"/>
                  <a:pt x="392293" y="624896"/>
                  <a:pt x="400444" y="745224"/>
                </a:cubicBezTo>
                <a:cubicBezTo>
                  <a:pt x="407577" y="856452"/>
                  <a:pt x="498263" y="944423"/>
                  <a:pt x="610346" y="949478"/>
                </a:cubicBezTo>
                <a:lnTo>
                  <a:pt x="619517" y="949478"/>
                </a:lnTo>
                <a:cubicBezTo>
                  <a:pt x="735676" y="948467"/>
                  <a:pt x="830438" y="858474"/>
                  <a:pt x="838590" y="744213"/>
                </a:cubicBezTo>
                <a:cubicBezTo>
                  <a:pt x="839609" y="734101"/>
                  <a:pt x="835533" y="725001"/>
                  <a:pt x="829419" y="716912"/>
                </a:cubicBezTo>
                <a:lnTo>
                  <a:pt x="829419" y="716912"/>
                </a:lnTo>
                <a:close/>
                <a:moveTo>
                  <a:pt x="611365" y="898920"/>
                </a:moveTo>
                <a:cubicBezTo>
                  <a:pt x="517623" y="893865"/>
                  <a:pt x="446297" y="813983"/>
                  <a:pt x="451391" y="720956"/>
                </a:cubicBezTo>
                <a:cubicBezTo>
                  <a:pt x="455467" y="643097"/>
                  <a:pt x="514566" y="577372"/>
                  <a:pt x="592006" y="565238"/>
                </a:cubicBezTo>
                <a:lnTo>
                  <a:pt x="592006" y="717923"/>
                </a:lnTo>
                <a:cubicBezTo>
                  <a:pt x="592006" y="739157"/>
                  <a:pt x="609328" y="757358"/>
                  <a:pt x="631744" y="757358"/>
                </a:cubicBezTo>
                <a:lnTo>
                  <a:pt x="631744" y="757358"/>
                </a:lnTo>
                <a:lnTo>
                  <a:pt x="785605" y="757358"/>
                </a:lnTo>
                <a:cubicBezTo>
                  <a:pt x="773377" y="841284"/>
                  <a:pt x="697976" y="902965"/>
                  <a:pt x="611365" y="898920"/>
                </a:cubicBezTo>
                <a:lnTo>
                  <a:pt x="611365" y="89892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0" name="Google Shape;260;p43"/>
          <p:cNvSpPr/>
          <p:nvPr/>
        </p:nvSpPr>
        <p:spPr>
          <a:xfrm>
            <a:off x="7593797" y="1039547"/>
            <a:ext cx="1218000" cy="123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1" name="Google Shape;261;p43"/>
          <p:cNvSpPr/>
          <p:nvPr/>
        </p:nvSpPr>
        <p:spPr>
          <a:xfrm>
            <a:off x="7926813" y="1321378"/>
            <a:ext cx="580837" cy="626517"/>
          </a:xfrm>
          <a:custGeom>
            <a:rect b="b" l="l" r="r" t="t"/>
            <a:pathLst>
              <a:path extrusionOk="0" h="971344" w="900523">
                <a:moveTo>
                  <a:pt x="99159" y="711543"/>
                </a:moveTo>
                <a:lnTo>
                  <a:pt x="166951" y="711543"/>
                </a:lnTo>
                <a:lnTo>
                  <a:pt x="166951" y="733803"/>
                </a:lnTo>
                <a:cubicBezTo>
                  <a:pt x="166951" y="764157"/>
                  <a:pt x="191235" y="788441"/>
                  <a:pt x="221589" y="788441"/>
                </a:cubicBezTo>
                <a:cubicBezTo>
                  <a:pt x="235755" y="788441"/>
                  <a:pt x="249921" y="782370"/>
                  <a:pt x="260039" y="772252"/>
                </a:cubicBezTo>
                <a:lnTo>
                  <a:pt x="320748" y="711543"/>
                </a:lnTo>
                <a:lnTo>
                  <a:pt x="514007" y="711543"/>
                </a:lnTo>
                <a:cubicBezTo>
                  <a:pt x="568645" y="711543"/>
                  <a:pt x="613165" y="667023"/>
                  <a:pt x="613165" y="612385"/>
                </a:cubicBezTo>
                <a:lnTo>
                  <a:pt x="613165" y="381690"/>
                </a:lnTo>
                <a:cubicBezTo>
                  <a:pt x="613165" y="327052"/>
                  <a:pt x="568645" y="282532"/>
                  <a:pt x="514007" y="282532"/>
                </a:cubicBezTo>
                <a:lnTo>
                  <a:pt x="99159" y="282532"/>
                </a:lnTo>
                <a:cubicBezTo>
                  <a:pt x="44520" y="282532"/>
                  <a:pt x="0" y="327052"/>
                  <a:pt x="0" y="381690"/>
                </a:cubicBezTo>
                <a:lnTo>
                  <a:pt x="0" y="612385"/>
                </a:lnTo>
                <a:cubicBezTo>
                  <a:pt x="0" y="667023"/>
                  <a:pt x="44520" y="711543"/>
                  <a:pt x="99159" y="711543"/>
                </a:cubicBezTo>
                <a:close/>
                <a:moveTo>
                  <a:pt x="50591" y="381690"/>
                </a:moveTo>
                <a:cubicBezTo>
                  <a:pt x="50591" y="354371"/>
                  <a:pt x="71840" y="333123"/>
                  <a:pt x="99159" y="333123"/>
                </a:cubicBezTo>
                <a:lnTo>
                  <a:pt x="514007" y="333123"/>
                </a:lnTo>
                <a:cubicBezTo>
                  <a:pt x="541326" y="333123"/>
                  <a:pt x="562574" y="354371"/>
                  <a:pt x="562574" y="381690"/>
                </a:cubicBezTo>
                <a:lnTo>
                  <a:pt x="562574" y="612385"/>
                </a:lnTo>
                <a:cubicBezTo>
                  <a:pt x="562574" y="639704"/>
                  <a:pt x="541326" y="660952"/>
                  <a:pt x="514007" y="660952"/>
                </a:cubicBezTo>
                <a:cubicBezTo>
                  <a:pt x="514007" y="660952"/>
                  <a:pt x="514007" y="660952"/>
                  <a:pt x="514007" y="660952"/>
                </a:cubicBezTo>
                <a:lnTo>
                  <a:pt x="309618" y="660952"/>
                </a:lnTo>
                <a:cubicBezTo>
                  <a:pt x="302535" y="660952"/>
                  <a:pt x="296464" y="663987"/>
                  <a:pt x="291405" y="668035"/>
                </a:cubicBezTo>
                <a:lnTo>
                  <a:pt x="223613" y="735826"/>
                </a:lnTo>
                <a:cubicBezTo>
                  <a:pt x="222601" y="736838"/>
                  <a:pt x="220578" y="736838"/>
                  <a:pt x="219566" y="736838"/>
                </a:cubicBezTo>
                <a:cubicBezTo>
                  <a:pt x="218554" y="735826"/>
                  <a:pt x="217542" y="734815"/>
                  <a:pt x="217542" y="733803"/>
                </a:cubicBezTo>
                <a:lnTo>
                  <a:pt x="217542" y="686247"/>
                </a:lnTo>
                <a:cubicBezTo>
                  <a:pt x="217542" y="672082"/>
                  <a:pt x="206412" y="660952"/>
                  <a:pt x="192247" y="660952"/>
                </a:cubicBezTo>
                <a:lnTo>
                  <a:pt x="99159" y="660952"/>
                </a:lnTo>
                <a:cubicBezTo>
                  <a:pt x="71840" y="660952"/>
                  <a:pt x="50591" y="639704"/>
                  <a:pt x="50591" y="612385"/>
                </a:cubicBezTo>
                <a:lnTo>
                  <a:pt x="50591" y="381690"/>
                </a:lnTo>
                <a:close/>
                <a:moveTo>
                  <a:pt x="77910" y="196528"/>
                </a:moveTo>
                <a:cubicBezTo>
                  <a:pt x="88029" y="181351"/>
                  <a:pt x="99159" y="166173"/>
                  <a:pt x="111301" y="153020"/>
                </a:cubicBezTo>
                <a:cubicBezTo>
                  <a:pt x="222601" y="25531"/>
                  <a:pt x="363245" y="-22025"/>
                  <a:pt x="530196" y="9342"/>
                </a:cubicBezTo>
                <a:cubicBezTo>
                  <a:pt x="619236" y="26543"/>
                  <a:pt x="700182" y="72074"/>
                  <a:pt x="760892" y="140878"/>
                </a:cubicBezTo>
                <a:cubicBezTo>
                  <a:pt x="833743" y="219800"/>
                  <a:pt x="874216" y="324017"/>
                  <a:pt x="874216" y="432281"/>
                </a:cubicBezTo>
                <a:cubicBezTo>
                  <a:pt x="891417" y="450494"/>
                  <a:pt x="900523" y="473766"/>
                  <a:pt x="900523" y="498049"/>
                </a:cubicBezTo>
                <a:cubicBezTo>
                  <a:pt x="900523" y="536498"/>
                  <a:pt x="900523" y="573936"/>
                  <a:pt x="900523" y="609349"/>
                </a:cubicBezTo>
                <a:cubicBezTo>
                  <a:pt x="899512" y="640716"/>
                  <a:pt x="883323" y="671070"/>
                  <a:pt x="857015" y="688271"/>
                </a:cubicBezTo>
                <a:lnTo>
                  <a:pt x="853980" y="690295"/>
                </a:lnTo>
                <a:cubicBezTo>
                  <a:pt x="836779" y="842067"/>
                  <a:pt x="708277" y="956403"/>
                  <a:pt x="555491" y="957414"/>
                </a:cubicBezTo>
                <a:lnTo>
                  <a:pt x="547397" y="957414"/>
                </a:lnTo>
                <a:cubicBezTo>
                  <a:pt x="533231" y="972592"/>
                  <a:pt x="512995" y="980686"/>
                  <a:pt x="492758" y="980686"/>
                </a:cubicBezTo>
                <a:lnTo>
                  <a:pt x="404730" y="980686"/>
                </a:lnTo>
                <a:cubicBezTo>
                  <a:pt x="362233" y="980686"/>
                  <a:pt x="328843" y="947296"/>
                  <a:pt x="327831" y="904800"/>
                </a:cubicBezTo>
                <a:lnTo>
                  <a:pt x="327831" y="856233"/>
                </a:lnTo>
                <a:cubicBezTo>
                  <a:pt x="327831" y="813736"/>
                  <a:pt x="362233" y="780346"/>
                  <a:pt x="403718" y="780346"/>
                </a:cubicBezTo>
                <a:lnTo>
                  <a:pt x="491747" y="780346"/>
                </a:lnTo>
                <a:cubicBezTo>
                  <a:pt x="512995" y="780346"/>
                  <a:pt x="532219" y="788441"/>
                  <a:pt x="547397" y="803618"/>
                </a:cubicBezTo>
                <a:lnTo>
                  <a:pt x="555491" y="803618"/>
                </a:lnTo>
                <a:cubicBezTo>
                  <a:pt x="626319" y="802606"/>
                  <a:pt x="686017" y="752016"/>
                  <a:pt x="699170" y="683212"/>
                </a:cubicBezTo>
                <a:cubicBezTo>
                  <a:pt x="690064" y="673094"/>
                  <a:pt x="682981" y="660952"/>
                  <a:pt x="678934" y="646787"/>
                </a:cubicBezTo>
                <a:cubicBezTo>
                  <a:pt x="674887" y="633633"/>
                  <a:pt x="671851" y="619467"/>
                  <a:pt x="671851" y="605302"/>
                </a:cubicBezTo>
                <a:cubicBezTo>
                  <a:pt x="671851" y="572924"/>
                  <a:pt x="671851" y="537510"/>
                  <a:pt x="671851" y="500073"/>
                </a:cubicBezTo>
                <a:cubicBezTo>
                  <a:pt x="671851" y="485908"/>
                  <a:pt x="673875" y="472754"/>
                  <a:pt x="677922" y="459600"/>
                </a:cubicBezTo>
                <a:cubicBezTo>
                  <a:pt x="683993" y="437340"/>
                  <a:pt x="699170" y="418116"/>
                  <a:pt x="718395" y="404962"/>
                </a:cubicBezTo>
                <a:cubicBezTo>
                  <a:pt x="718395" y="397879"/>
                  <a:pt x="717383" y="390797"/>
                  <a:pt x="716372" y="382702"/>
                </a:cubicBezTo>
                <a:cubicBezTo>
                  <a:pt x="692088" y="234977"/>
                  <a:pt x="551444" y="132783"/>
                  <a:pt x="401694" y="155043"/>
                </a:cubicBezTo>
                <a:cubicBezTo>
                  <a:pt x="344020" y="162126"/>
                  <a:pt x="289382" y="188433"/>
                  <a:pt x="246885" y="228906"/>
                </a:cubicBezTo>
                <a:cubicBezTo>
                  <a:pt x="236767" y="239024"/>
                  <a:pt x="220578" y="239024"/>
                  <a:pt x="211471" y="228906"/>
                </a:cubicBezTo>
                <a:cubicBezTo>
                  <a:pt x="201353" y="218788"/>
                  <a:pt x="201353" y="202599"/>
                  <a:pt x="211471" y="193492"/>
                </a:cubicBezTo>
                <a:cubicBezTo>
                  <a:pt x="211471" y="193492"/>
                  <a:pt x="211471" y="193492"/>
                  <a:pt x="211471" y="193492"/>
                </a:cubicBezTo>
                <a:cubicBezTo>
                  <a:pt x="261051" y="145937"/>
                  <a:pt x="324796" y="114571"/>
                  <a:pt x="393600" y="105464"/>
                </a:cubicBezTo>
                <a:cubicBezTo>
                  <a:pt x="571681" y="78145"/>
                  <a:pt x="737620" y="199563"/>
                  <a:pt x="766963" y="375619"/>
                </a:cubicBezTo>
                <a:cubicBezTo>
                  <a:pt x="768986" y="389785"/>
                  <a:pt x="769998" y="403950"/>
                  <a:pt x="771010" y="418116"/>
                </a:cubicBezTo>
                <a:lnTo>
                  <a:pt x="771010" y="420139"/>
                </a:lnTo>
                <a:cubicBezTo>
                  <a:pt x="772022" y="431269"/>
                  <a:pt x="764939" y="441388"/>
                  <a:pt x="754821" y="445435"/>
                </a:cubicBezTo>
                <a:cubicBezTo>
                  <a:pt x="741667" y="450494"/>
                  <a:pt x="731549" y="461624"/>
                  <a:pt x="727502" y="475789"/>
                </a:cubicBezTo>
                <a:cubicBezTo>
                  <a:pt x="724466" y="483884"/>
                  <a:pt x="723454" y="491978"/>
                  <a:pt x="723454" y="501085"/>
                </a:cubicBezTo>
                <a:cubicBezTo>
                  <a:pt x="723454" y="538522"/>
                  <a:pt x="723454" y="572924"/>
                  <a:pt x="723454" y="605302"/>
                </a:cubicBezTo>
                <a:cubicBezTo>
                  <a:pt x="723454" y="614408"/>
                  <a:pt x="724466" y="623515"/>
                  <a:pt x="727502" y="632621"/>
                </a:cubicBezTo>
                <a:cubicBezTo>
                  <a:pt x="730537" y="641727"/>
                  <a:pt x="735596" y="649822"/>
                  <a:pt x="742679" y="655893"/>
                </a:cubicBezTo>
                <a:cubicBezTo>
                  <a:pt x="748750" y="660952"/>
                  <a:pt x="752797" y="669046"/>
                  <a:pt x="751785" y="678153"/>
                </a:cubicBezTo>
                <a:cubicBezTo>
                  <a:pt x="741667" y="778323"/>
                  <a:pt x="656674" y="855221"/>
                  <a:pt x="556503" y="856233"/>
                </a:cubicBezTo>
                <a:lnTo>
                  <a:pt x="536267" y="856233"/>
                </a:lnTo>
                <a:cubicBezTo>
                  <a:pt x="528172" y="856233"/>
                  <a:pt x="520078" y="852185"/>
                  <a:pt x="515019" y="844091"/>
                </a:cubicBezTo>
                <a:cubicBezTo>
                  <a:pt x="509959" y="837008"/>
                  <a:pt x="502877" y="831949"/>
                  <a:pt x="493770" y="831949"/>
                </a:cubicBezTo>
                <a:lnTo>
                  <a:pt x="405741" y="831949"/>
                </a:lnTo>
                <a:cubicBezTo>
                  <a:pt x="391576" y="831949"/>
                  <a:pt x="380446" y="843079"/>
                  <a:pt x="379434" y="857244"/>
                </a:cubicBezTo>
                <a:cubicBezTo>
                  <a:pt x="379434" y="857244"/>
                  <a:pt x="379434" y="857244"/>
                  <a:pt x="379434" y="857244"/>
                </a:cubicBezTo>
                <a:lnTo>
                  <a:pt x="379434" y="905812"/>
                </a:lnTo>
                <a:cubicBezTo>
                  <a:pt x="379434" y="919977"/>
                  <a:pt x="390564" y="931107"/>
                  <a:pt x="404730" y="931107"/>
                </a:cubicBezTo>
                <a:lnTo>
                  <a:pt x="492758" y="931107"/>
                </a:lnTo>
                <a:cubicBezTo>
                  <a:pt x="501865" y="931107"/>
                  <a:pt x="508948" y="926048"/>
                  <a:pt x="514007" y="918965"/>
                </a:cubicBezTo>
                <a:cubicBezTo>
                  <a:pt x="519066" y="911883"/>
                  <a:pt x="527160" y="907835"/>
                  <a:pt x="535255" y="906824"/>
                </a:cubicBezTo>
                <a:lnTo>
                  <a:pt x="555491" y="906824"/>
                </a:lnTo>
                <a:cubicBezTo>
                  <a:pt x="687029" y="906824"/>
                  <a:pt x="795294" y="804630"/>
                  <a:pt x="804400" y="674106"/>
                </a:cubicBezTo>
                <a:cubicBezTo>
                  <a:pt x="805412" y="666011"/>
                  <a:pt x="810471" y="657917"/>
                  <a:pt x="817554" y="653869"/>
                </a:cubicBezTo>
                <a:cubicBezTo>
                  <a:pt x="820589" y="651846"/>
                  <a:pt x="823625" y="649822"/>
                  <a:pt x="826660" y="647798"/>
                </a:cubicBezTo>
                <a:cubicBezTo>
                  <a:pt x="839814" y="638692"/>
                  <a:pt x="848920" y="624527"/>
                  <a:pt x="848920" y="608337"/>
                </a:cubicBezTo>
                <a:cubicBezTo>
                  <a:pt x="849932" y="572924"/>
                  <a:pt x="849932" y="536498"/>
                  <a:pt x="848920" y="498049"/>
                </a:cubicBezTo>
                <a:cubicBezTo>
                  <a:pt x="848920" y="483884"/>
                  <a:pt x="841838" y="470730"/>
                  <a:pt x="830708" y="461624"/>
                </a:cubicBezTo>
                <a:cubicBezTo>
                  <a:pt x="824637" y="456565"/>
                  <a:pt x="821601" y="449482"/>
                  <a:pt x="821601" y="441388"/>
                </a:cubicBezTo>
                <a:cubicBezTo>
                  <a:pt x="824637" y="342230"/>
                  <a:pt x="789223" y="247119"/>
                  <a:pt x="722442" y="174268"/>
                </a:cubicBezTo>
                <a:cubicBezTo>
                  <a:pt x="670839" y="115582"/>
                  <a:pt x="599000" y="74098"/>
                  <a:pt x="521089" y="58921"/>
                </a:cubicBezTo>
                <a:cubicBezTo>
                  <a:pt x="372351" y="31602"/>
                  <a:pt x="247897" y="74098"/>
                  <a:pt x="149750" y="186410"/>
                </a:cubicBezTo>
                <a:cubicBezTo>
                  <a:pt x="138620" y="198551"/>
                  <a:pt x="129513" y="211705"/>
                  <a:pt x="120407" y="224859"/>
                </a:cubicBezTo>
                <a:cubicBezTo>
                  <a:pt x="112312" y="235989"/>
                  <a:pt x="97135" y="240036"/>
                  <a:pt x="84993" y="231941"/>
                </a:cubicBezTo>
                <a:cubicBezTo>
                  <a:pt x="72851" y="223847"/>
                  <a:pt x="69816" y="208670"/>
                  <a:pt x="77910" y="196528"/>
                </a:cubicBezTo>
                <a:lnTo>
                  <a:pt x="77910" y="196528"/>
                </a:lnTo>
                <a:lnTo>
                  <a:pt x="77910" y="196528"/>
                </a:lnTo>
                <a:close/>
                <a:moveTo>
                  <a:pt x="331878" y="510191"/>
                </a:moveTo>
                <a:cubicBezTo>
                  <a:pt x="331878" y="496026"/>
                  <a:pt x="343008" y="484896"/>
                  <a:pt x="357174" y="484896"/>
                </a:cubicBezTo>
                <a:cubicBezTo>
                  <a:pt x="371339" y="484896"/>
                  <a:pt x="382470" y="496026"/>
                  <a:pt x="382470" y="510191"/>
                </a:cubicBezTo>
                <a:cubicBezTo>
                  <a:pt x="382470" y="524357"/>
                  <a:pt x="371339" y="535487"/>
                  <a:pt x="357174" y="535487"/>
                </a:cubicBezTo>
                <a:cubicBezTo>
                  <a:pt x="343008" y="535487"/>
                  <a:pt x="331878" y="524357"/>
                  <a:pt x="331878" y="510191"/>
                </a:cubicBezTo>
                <a:cubicBezTo>
                  <a:pt x="331878" y="510191"/>
                  <a:pt x="331878" y="510191"/>
                  <a:pt x="331878" y="510191"/>
                </a:cubicBezTo>
                <a:close/>
                <a:moveTo>
                  <a:pt x="230696" y="510191"/>
                </a:moveTo>
                <a:cubicBezTo>
                  <a:pt x="230696" y="496026"/>
                  <a:pt x="241826" y="484896"/>
                  <a:pt x="255991" y="484896"/>
                </a:cubicBezTo>
                <a:cubicBezTo>
                  <a:pt x="270157" y="484896"/>
                  <a:pt x="281287" y="496026"/>
                  <a:pt x="281287" y="510191"/>
                </a:cubicBezTo>
                <a:cubicBezTo>
                  <a:pt x="281287" y="524357"/>
                  <a:pt x="270157" y="535487"/>
                  <a:pt x="255991" y="535487"/>
                </a:cubicBezTo>
                <a:cubicBezTo>
                  <a:pt x="241826" y="535487"/>
                  <a:pt x="230696" y="524357"/>
                  <a:pt x="230696" y="510191"/>
                </a:cubicBezTo>
                <a:cubicBezTo>
                  <a:pt x="230696" y="510191"/>
                  <a:pt x="230696" y="510191"/>
                  <a:pt x="230696" y="510191"/>
                </a:cubicBezTo>
                <a:lnTo>
                  <a:pt x="230696" y="510191"/>
                </a:lnTo>
                <a:close/>
                <a:moveTo>
                  <a:pt x="434073" y="510191"/>
                </a:moveTo>
                <a:cubicBezTo>
                  <a:pt x="434073" y="496026"/>
                  <a:pt x="445203" y="484896"/>
                  <a:pt x="459368" y="484896"/>
                </a:cubicBezTo>
                <a:cubicBezTo>
                  <a:pt x="473534" y="484896"/>
                  <a:pt x="484664" y="496026"/>
                  <a:pt x="484664" y="510191"/>
                </a:cubicBezTo>
                <a:cubicBezTo>
                  <a:pt x="484664" y="524357"/>
                  <a:pt x="473534" y="535487"/>
                  <a:pt x="459368" y="535487"/>
                </a:cubicBezTo>
                <a:cubicBezTo>
                  <a:pt x="445203" y="535487"/>
                  <a:pt x="434073" y="524357"/>
                  <a:pt x="434073" y="510191"/>
                </a:cubicBezTo>
                <a:cubicBezTo>
                  <a:pt x="434073" y="510191"/>
                  <a:pt x="434073" y="510191"/>
                  <a:pt x="434073" y="510191"/>
                </a:cubicBezTo>
                <a:lnTo>
                  <a:pt x="434073" y="510191"/>
                </a:lnTo>
                <a:close/>
                <a:moveTo>
                  <a:pt x="129513" y="510191"/>
                </a:moveTo>
                <a:cubicBezTo>
                  <a:pt x="129513" y="496026"/>
                  <a:pt x="140644" y="484896"/>
                  <a:pt x="154809" y="484896"/>
                </a:cubicBezTo>
                <a:cubicBezTo>
                  <a:pt x="168975" y="484896"/>
                  <a:pt x="180105" y="496026"/>
                  <a:pt x="180105" y="510191"/>
                </a:cubicBezTo>
                <a:cubicBezTo>
                  <a:pt x="180105" y="524357"/>
                  <a:pt x="168975" y="535487"/>
                  <a:pt x="154809" y="535487"/>
                </a:cubicBezTo>
                <a:cubicBezTo>
                  <a:pt x="140644" y="535487"/>
                  <a:pt x="128502" y="524357"/>
                  <a:pt x="129513" y="510191"/>
                </a:cubicBezTo>
                <a:cubicBezTo>
                  <a:pt x="128502" y="510191"/>
                  <a:pt x="128502" y="510191"/>
                  <a:pt x="129513" y="510191"/>
                </a:cubicBezTo>
                <a:lnTo>
                  <a:pt x="129513" y="51019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2" name="Google Shape;262;p43"/>
          <p:cNvSpPr/>
          <p:nvPr/>
        </p:nvSpPr>
        <p:spPr>
          <a:xfrm>
            <a:off x="346211" y="1039547"/>
            <a:ext cx="1218000" cy="12300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3" name="Google Shape;263;p43"/>
          <p:cNvSpPr/>
          <p:nvPr/>
        </p:nvSpPr>
        <p:spPr>
          <a:xfrm>
            <a:off x="677082" y="1310980"/>
            <a:ext cx="563552" cy="693501"/>
          </a:xfrm>
          <a:custGeom>
            <a:rect b="b" l="l" r="r" t="t"/>
            <a:pathLst>
              <a:path extrusionOk="0" h="1075196" w="873724">
                <a:moveTo>
                  <a:pt x="530594" y="57655"/>
                </a:moveTo>
                <a:lnTo>
                  <a:pt x="525064" y="97152"/>
                </a:lnTo>
                <a:lnTo>
                  <a:pt x="578151" y="122387"/>
                </a:lnTo>
                <a:cubicBezTo>
                  <a:pt x="598059" y="131164"/>
                  <a:pt x="612437" y="148718"/>
                  <a:pt x="617967" y="169564"/>
                </a:cubicBezTo>
                <a:lnTo>
                  <a:pt x="622391" y="186021"/>
                </a:lnTo>
                <a:lnTo>
                  <a:pt x="723035" y="268306"/>
                </a:lnTo>
                <a:cubicBezTo>
                  <a:pt x="748473" y="289152"/>
                  <a:pt x="754002" y="325357"/>
                  <a:pt x="736307" y="352786"/>
                </a:cubicBezTo>
                <a:lnTo>
                  <a:pt x="716399" y="387894"/>
                </a:lnTo>
                <a:lnTo>
                  <a:pt x="715293" y="388991"/>
                </a:lnTo>
                <a:cubicBezTo>
                  <a:pt x="695385" y="418614"/>
                  <a:pt x="655570" y="427391"/>
                  <a:pt x="624603" y="407643"/>
                </a:cubicBezTo>
                <a:lnTo>
                  <a:pt x="590317" y="385700"/>
                </a:lnTo>
                <a:cubicBezTo>
                  <a:pt x="567092" y="393380"/>
                  <a:pt x="541654" y="395574"/>
                  <a:pt x="517323" y="390089"/>
                </a:cubicBezTo>
                <a:cubicBezTo>
                  <a:pt x="518429" y="398866"/>
                  <a:pt x="526170" y="409837"/>
                  <a:pt x="540548" y="421906"/>
                </a:cubicBezTo>
                <a:cubicBezTo>
                  <a:pt x="602483" y="471277"/>
                  <a:pt x="633451" y="507483"/>
                  <a:pt x="643404" y="577700"/>
                </a:cubicBezTo>
                <a:cubicBezTo>
                  <a:pt x="645616" y="593059"/>
                  <a:pt x="634556" y="606225"/>
                  <a:pt x="620179" y="608419"/>
                </a:cubicBezTo>
                <a:cubicBezTo>
                  <a:pt x="604695" y="610614"/>
                  <a:pt x="591423" y="599642"/>
                  <a:pt x="589211" y="585380"/>
                </a:cubicBezTo>
                <a:cubicBezTo>
                  <a:pt x="582575" y="536008"/>
                  <a:pt x="564880" y="511871"/>
                  <a:pt x="506263" y="463597"/>
                </a:cubicBezTo>
                <a:cubicBezTo>
                  <a:pt x="477507" y="440557"/>
                  <a:pt x="463129" y="415323"/>
                  <a:pt x="462023" y="388991"/>
                </a:cubicBezTo>
                <a:cubicBezTo>
                  <a:pt x="462023" y="368146"/>
                  <a:pt x="470871" y="348397"/>
                  <a:pt x="486355" y="334134"/>
                </a:cubicBezTo>
                <a:cubicBezTo>
                  <a:pt x="495203" y="325357"/>
                  <a:pt x="508475" y="324260"/>
                  <a:pt x="519534" y="330843"/>
                </a:cubicBezTo>
                <a:cubicBezTo>
                  <a:pt x="544972" y="346203"/>
                  <a:pt x="582575" y="329746"/>
                  <a:pt x="582575" y="329746"/>
                </a:cubicBezTo>
                <a:cubicBezTo>
                  <a:pt x="591423" y="325357"/>
                  <a:pt x="601377" y="326455"/>
                  <a:pt x="610225" y="331940"/>
                </a:cubicBezTo>
                <a:lnTo>
                  <a:pt x="656676" y="361563"/>
                </a:lnTo>
                <a:cubicBezTo>
                  <a:pt x="661100" y="364854"/>
                  <a:pt x="666630" y="363757"/>
                  <a:pt x="669948" y="359369"/>
                </a:cubicBezTo>
                <a:lnTo>
                  <a:pt x="689856" y="325357"/>
                </a:lnTo>
                <a:lnTo>
                  <a:pt x="690962" y="324260"/>
                </a:lnTo>
                <a:cubicBezTo>
                  <a:pt x="694279" y="319872"/>
                  <a:pt x="693173" y="314386"/>
                  <a:pt x="688750" y="311095"/>
                </a:cubicBezTo>
                <a:lnTo>
                  <a:pt x="581469" y="223323"/>
                </a:lnTo>
                <a:cubicBezTo>
                  <a:pt x="577046" y="220032"/>
                  <a:pt x="573728" y="214546"/>
                  <a:pt x="572622" y="209061"/>
                </a:cubicBezTo>
                <a:lnTo>
                  <a:pt x="565986" y="183826"/>
                </a:lnTo>
                <a:cubicBezTo>
                  <a:pt x="564880" y="178341"/>
                  <a:pt x="560456" y="173952"/>
                  <a:pt x="556032" y="171758"/>
                </a:cubicBezTo>
                <a:lnTo>
                  <a:pt x="484143" y="138844"/>
                </a:lnTo>
                <a:cubicBezTo>
                  <a:pt x="473083" y="133358"/>
                  <a:pt x="466447" y="122387"/>
                  <a:pt x="468659" y="110318"/>
                </a:cubicBezTo>
                <a:lnTo>
                  <a:pt x="471977" y="82889"/>
                </a:lnTo>
                <a:cubicBezTo>
                  <a:pt x="456494" y="94958"/>
                  <a:pt x="445434" y="111415"/>
                  <a:pt x="439904" y="130066"/>
                </a:cubicBezTo>
                <a:cubicBezTo>
                  <a:pt x="436586" y="137746"/>
                  <a:pt x="431056" y="143232"/>
                  <a:pt x="423314" y="146524"/>
                </a:cubicBezTo>
                <a:cubicBezTo>
                  <a:pt x="354743" y="166272"/>
                  <a:pt x="297232" y="214546"/>
                  <a:pt x="266265" y="279277"/>
                </a:cubicBezTo>
                <a:cubicBezTo>
                  <a:pt x="220920" y="373632"/>
                  <a:pt x="231979" y="494317"/>
                  <a:pt x="261841" y="572214"/>
                </a:cubicBezTo>
                <a:cubicBezTo>
                  <a:pt x="267371" y="586477"/>
                  <a:pt x="260735" y="601837"/>
                  <a:pt x="246357" y="608419"/>
                </a:cubicBezTo>
                <a:cubicBezTo>
                  <a:pt x="231979" y="613905"/>
                  <a:pt x="216496" y="607322"/>
                  <a:pt x="209860" y="593059"/>
                </a:cubicBezTo>
                <a:cubicBezTo>
                  <a:pt x="209860" y="593059"/>
                  <a:pt x="209860" y="591962"/>
                  <a:pt x="209860" y="591962"/>
                </a:cubicBezTo>
                <a:cubicBezTo>
                  <a:pt x="175574" y="503094"/>
                  <a:pt x="163409" y="364854"/>
                  <a:pt x="215390" y="255140"/>
                </a:cubicBezTo>
                <a:cubicBezTo>
                  <a:pt x="243039" y="195895"/>
                  <a:pt x="289490" y="147621"/>
                  <a:pt x="348107" y="117998"/>
                </a:cubicBezTo>
                <a:lnTo>
                  <a:pt x="307186" y="60947"/>
                </a:lnTo>
                <a:cubicBezTo>
                  <a:pt x="231979" y="87278"/>
                  <a:pt x="171151" y="143232"/>
                  <a:pt x="136865" y="214546"/>
                </a:cubicBezTo>
                <a:cubicBezTo>
                  <a:pt x="82672" y="328649"/>
                  <a:pt x="94838" y="474568"/>
                  <a:pt x="131335" y="567825"/>
                </a:cubicBezTo>
                <a:cubicBezTo>
                  <a:pt x="136865" y="582088"/>
                  <a:pt x="130229" y="598545"/>
                  <a:pt x="115851" y="604031"/>
                </a:cubicBezTo>
                <a:cubicBezTo>
                  <a:pt x="101474" y="609517"/>
                  <a:pt x="84884" y="602934"/>
                  <a:pt x="79354" y="588671"/>
                </a:cubicBezTo>
                <a:cubicBezTo>
                  <a:pt x="38433" y="484443"/>
                  <a:pt x="24055" y="320969"/>
                  <a:pt x="85990" y="191506"/>
                </a:cubicBezTo>
                <a:cubicBezTo>
                  <a:pt x="130229" y="99347"/>
                  <a:pt x="204330" y="35712"/>
                  <a:pt x="308292" y="1701"/>
                </a:cubicBezTo>
                <a:cubicBezTo>
                  <a:pt x="320458" y="-2687"/>
                  <a:pt x="332624" y="1701"/>
                  <a:pt x="340366" y="11575"/>
                </a:cubicBezTo>
                <a:lnTo>
                  <a:pt x="396771" y="89472"/>
                </a:lnTo>
                <a:cubicBezTo>
                  <a:pt x="416678" y="48878"/>
                  <a:pt x="447646" y="23644"/>
                  <a:pt x="487461" y="15964"/>
                </a:cubicBezTo>
                <a:cubicBezTo>
                  <a:pt x="507369" y="12673"/>
                  <a:pt x="527276" y="25838"/>
                  <a:pt x="530594" y="45587"/>
                </a:cubicBezTo>
                <a:cubicBezTo>
                  <a:pt x="530594" y="47781"/>
                  <a:pt x="531700" y="49975"/>
                  <a:pt x="531700" y="52170"/>
                </a:cubicBezTo>
                <a:cubicBezTo>
                  <a:pt x="530594" y="55461"/>
                  <a:pt x="530594" y="56558"/>
                  <a:pt x="530594" y="57655"/>
                </a:cubicBezTo>
                <a:close/>
                <a:moveTo>
                  <a:pt x="7465" y="775185"/>
                </a:moveTo>
                <a:cubicBezTo>
                  <a:pt x="18525" y="786156"/>
                  <a:pt x="36221" y="786156"/>
                  <a:pt x="46175" y="775185"/>
                </a:cubicBezTo>
                <a:cubicBezTo>
                  <a:pt x="46175" y="775185"/>
                  <a:pt x="46175" y="775185"/>
                  <a:pt x="46175" y="775185"/>
                </a:cubicBezTo>
                <a:lnTo>
                  <a:pt x="94838" y="726910"/>
                </a:lnTo>
                <a:cubicBezTo>
                  <a:pt x="116957" y="704968"/>
                  <a:pt x="145713" y="692899"/>
                  <a:pt x="176680" y="692899"/>
                </a:cubicBezTo>
                <a:lnTo>
                  <a:pt x="508475" y="692899"/>
                </a:lnTo>
                <a:cubicBezTo>
                  <a:pt x="528382" y="692899"/>
                  <a:pt x="544972" y="709356"/>
                  <a:pt x="544972" y="729105"/>
                </a:cubicBezTo>
                <a:cubicBezTo>
                  <a:pt x="544972" y="731299"/>
                  <a:pt x="544972" y="734591"/>
                  <a:pt x="543866" y="736785"/>
                </a:cubicBezTo>
                <a:cubicBezTo>
                  <a:pt x="540548" y="753242"/>
                  <a:pt x="525064" y="765310"/>
                  <a:pt x="508475" y="765310"/>
                </a:cubicBezTo>
                <a:lnTo>
                  <a:pt x="316034" y="765310"/>
                </a:lnTo>
                <a:cubicBezTo>
                  <a:pt x="300550" y="765310"/>
                  <a:pt x="288385" y="777379"/>
                  <a:pt x="288385" y="792739"/>
                </a:cubicBezTo>
                <a:cubicBezTo>
                  <a:pt x="288385" y="808099"/>
                  <a:pt x="300550" y="820167"/>
                  <a:pt x="316034" y="820167"/>
                </a:cubicBezTo>
                <a:lnTo>
                  <a:pt x="508475" y="820167"/>
                </a:lnTo>
                <a:cubicBezTo>
                  <a:pt x="532806" y="820167"/>
                  <a:pt x="556032" y="810293"/>
                  <a:pt x="573728" y="792739"/>
                </a:cubicBezTo>
                <a:lnTo>
                  <a:pt x="574834" y="791642"/>
                </a:lnTo>
                <a:lnTo>
                  <a:pt x="771698" y="594157"/>
                </a:lnTo>
                <a:cubicBezTo>
                  <a:pt x="787182" y="580991"/>
                  <a:pt x="810407" y="582088"/>
                  <a:pt x="823679" y="597448"/>
                </a:cubicBezTo>
                <a:cubicBezTo>
                  <a:pt x="835845" y="611711"/>
                  <a:pt x="835845" y="632557"/>
                  <a:pt x="823679" y="646819"/>
                </a:cubicBezTo>
                <a:lnTo>
                  <a:pt x="571516" y="896967"/>
                </a:lnTo>
                <a:cubicBezTo>
                  <a:pt x="546078" y="923299"/>
                  <a:pt x="510687" y="937561"/>
                  <a:pt x="473083" y="937561"/>
                </a:cubicBezTo>
                <a:lnTo>
                  <a:pt x="151243" y="937561"/>
                </a:lnTo>
                <a:cubicBezTo>
                  <a:pt x="143501" y="937561"/>
                  <a:pt x="136865" y="940853"/>
                  <a:pt x="131335" y="945241"/>
                </a:cubicBezTo>
                <a:lnTo>
                  <a:pt x="46175" y="1030818"/>
                </a:lnTo>
                <a:cubicBezTo>
                  <a:pt x="35115" y="1041790"/>
                  <a:pt x="35115" y="1059344"/>
                  <a:pt x="46175" y="1069218"/>
                </a:cubicBezTo>
                <a:cubicBezTo>
                  <a:pt x="57235" y="1079092"/>
                  <a:pt x="74930" y="1080190"/>
                  <a:pt x="84884" y="1069218"/>
                </a:cubicBezTo>
                <a:lnTo>
                  <a:pt x="163409" y="991321"/>
                </a:lnTo>
                <a:lnTo>
                  <a:pt x="473083" y="991321"/>
                </a:lnTo>
                <a:cubicBezTo>
                  <a:pt x="525064" y="991321"/>
                  <a:pt x="573728" y="971573"/>
                  <a:pt x="610225" y="935367"/>
                </a:cubicBezTo>
                <a:lnTo>
                  <a:pt x="861283" y="686316"/>
                </a:lnTo>
                <a:cubicBezTo>
                  <a:pt x="895568" y="647916"/>
                  <a:pt x="891144" y="590865"/>
                  <a:pt x="853541" y="556854"/>
                </a:cubicBezTo>
                <a:cubicBezTo>
                  <a:pt x="818149" y="526134"/>
                  <a:pt x="766168" y="526134"/>
                  <a:pt x="731883" y="556854"/>
                </a:cubicBezTo>
                <a:lnTo>
                  <a:pt x="592529" y="695093"/>
                </a:lnTo>
                <a:cubicBezTo>
                  <a:pt x="578151" y="661082"/>
                  <a:pt x="544972" y="639139"/>
                  <a:pt x="507369" y="639139"/>
                </a:cubicBezTo>
                <a:lnTo>
                  <a:pt x="175574" y="639139"/>
                </a:lnTo>
                <a:cubicBezTo>
                  <a:pt x="130229" y="639139"/>
                  <a:pt x="87096" y="656694"/>
                  <a:pt x="55023" y="688511"/>
                </a:cubicBezTo>
                <a:lnTo>
                  <a:pt x="7465" y="736785"/>
                </a:lnTo>
                <a:cubicBezTo>
                  <a:pt x="-2488" y="747756"/>
                  <a:pt x="-2488" y="764213"/>
                  <a:pt x="7465" y="77518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4" name="Google Shape;264;p43"/>
          <p:cNvSpPr txBox="1"/>
          <p:nvPr/>
        </p:nvSpPr>
        <p:spPr>
          <a:xfrm>
            <a:off x="1874450" y="3489748"/>
            <a:ext cx="18291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swald Light"/>
              <a:buNone/>
            </a:pPr>
            <a:r>
              <a:rPr b="1" lang="ru" sz="1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Тестовые образцы: </a:t>
            </a:r>
            <a:r>
              <a:rPr lang="ru" sz="15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Проводим испытание образцов в нашем ОТК</a:t>
            </a:r>
            <a:endParaRPr b="0" i="0"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5" name="Google Shape;265;p43"/>
          <p:cNvSpPr txBox="1"/>
          <p:nvPr/>
        </p:nvSpPr>
        <p:spPr>
          <a:xfrm>
            <a:off x="3486809" y="4396066"/>
            <a:ext cx="2081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swald Light"/>
              <a:buNone/>
            </a:pPr>
            <a:r>
              <a:rPr b="1" lang="ru" sz="1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Рамки согласования: </a:t>
            </a:r>
            <a:r>
              <a:rPr lang="ru" sz="15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Обсуждаем и фиксируем в договоре: цены, сроки, графики поставок</a:t>
            </a:r>
            <a:endParaRPr b="0" i="0"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6" name="Google Shape;266;p43"/>
          <p:cNvSpPr txBox="1"/>
          <p:nvPr/>
        </p:nvSpPr>
        <p:spPr>
          <a:xfrm>
            <a:off x="5389705" y="3562370"/>
            <a:ext cx="1676700" cy="103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swald Light"/>
              <a:buNone/>
            </a:pPr>
            <a:r>
              <a:rPr b="1" lang="ru" sz="1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Регулярная работа: </a:t>
            </a:r>
            <a:r>
              <a:rPr lang="ru" sz="15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Плановые заказы, приемка по накладным, контроль качества на каждом этапе</a:t>
            </a:r>
            <a:endParaRPr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7" name="Google Shape;267;p43"/>
          <p:cNvSpPr txBox="1"/>
          <p:nvPr/>
        </p:nvSpPr>
        <p:spPr>
          <a:xfrm>
            <a:off x="7575669" y="2490835"/>
            <a:ext cx="13599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swald Light"/>
              <a:buNone/>
            </a:pPr>
            <a:r>
              <a:rPr b="1" lang="ru" sz="1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Оплата: </a:t>
            </a:r>
            <a:endParaRPr b="1" sz="15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swald Light"/>
              <a:buNone/>
            </a:pPr>
            <a:r>
              <a:rPr lang="ru" sz="15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Строго по договору. Стандартные условия: 30% предоплата, 70% — в течение 20 банковских дней после поставки</a:t>
            </a:r>
            <a:endParaRPr b="0" i="0"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8" name="Google Shape;268;p43"/>
          <p:cNvSpPr txBox="1"/>
          <p:nvPr/>
        </p:nvSpPr>
        <p:spPr>
          <a:xfrm>
            <a:off x="116850" y="2464313"/>
            <a:ext cx="1676700" cy="103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swald Light"/>
              <a:buNone/>
            </a:pPr>
            <a:r>
              <a:rPr b="1" lang="ru" sz="1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Запрос КП: </a:t>
            </a:r>
            <a:endParaRPr b="1" sz="15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swald Light"/>
              <a:buNone/>
            </a:pPr>
            <a:r>
              <a:rPr lang="ru" sz="15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Отправляем вам техническое задание (ТЗ) на конкретную позицию</a:t>
            </a:r>
            <a:endParaRPr b="0" i="0"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9" name="Google Shape;269;p43"/>
          <p:cNvSpPr/>
          <p:nvPr/>
        </p:nvSpPr>
        <p:spPr>
          <a:xfrm rot="-922771">
            <a:off x="651543" y="1460255"/>
            <a:ext cx="1902633" cy="1735606"/>
          </a:xfrm>
          <a:prstGeom prst="arc">
            <a:avLst>
              <a:gd fmla="val 17288075" name="adj1"/>
              <a:gd fmla="val 0" name="adj2"/>
            </a:avLst>
          </a:prstGeom>
          <a:noFill/>
          <a:ln cap="flat" cmpd="sng" w="28575">
            <a:solidFill>
              <a:schemeClr val="accent2"/>
            </a:solidFill>
            <a:prstDash val="solid"/>
            <a:miter lim="800000"/>
            <a:headEnd len="sm" w="sm" type="none"/>
            <a:tailEnd len="med" w="med" type="triangl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70" name="Google Shape;270;p43"/>
          <p:cNvSpPr/>
          <p:nvPr/>
        </p:nvSpPr>
        <p:spPr>
          <a:xfrm rot="-1739643">
            <a:off x="2622111" y="2646698"/>
            <a:ext cx="1902546" cy="1795403"/>
          </a:xfrm>
          <a:prstGeom prst="arc">
            <a:avLst>
              <a:gd fmla="val 17762311" name="adj1"/>
              <a:gd fmla="val 20592136" name="adj2"/>
            </a:avLst>
          </a:prstGeom>
          <a:noFill/>
          <a:ln cap="flat" cmpd="sng" w="28575">
            <a:solidFill>
              <a:schemeClr val="accent2"/>
            </a:solidFill>
            <a:prstDash val="solid"/>
            <a:miter lim="800000"/>
            <a:headEnd len="sm" w="sm" type="none"/>
            <a:tailEnd len="med" w="med" type="triangl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71" name="Google Shape;271;p43"/>
          <p:cNvSpPr/>
          <p:nvPr/>
        </p:nvSpPr>
        <p:spPr>
          <a:xfrm rot="-5108014">
            <a:off x="4763272" y="2428874"/>
            <a:ext cx="1902558" cy="1830608"/>
          </a:xfrm>
          <a:prstGeom prst="arc">
            <a:avLst>
              <a:gd fmla="val 17748431" name="adj1"/>
              <a:gd fmla="val 20680056" name="adj2"/>
            </a:avLst>
          </a:prstGeom>
          <a:noFill/>
          <a:ln cap="flat" cmpd="sng" w="28575">
            <a:solidFill>
              <a:schemeClr val="accent2"/>
            </a:solidFill>
            <a:prstDash val="solid"/>
            <a:miter lim="800000"/>
            <a:headEnd len="sm" w="sm" type="none"/>
            <a:tailEnd len="med" w="med" type="triangl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72" name="Google Shape;272;p43"/>
          <p:cNvSpPr/>
          <p:nvPr/>
        </p:nvSpPr>
        <p:spPr>
          <a:xfrm rot="-5221243">
            <a:off x="6244523" y="1580089"/>
            <a:ext cx="2129879" cy="1942118"/>
          </a:xfrm>
          <a:prstGeom prst="arc">
            <a:avLst>
              <a:gd fmla="val 18059342" name="adj1"/>
              <a:gd fmla="val 597033" name="adj2"/>
            </a:avLst>
          </a:prstGeom>
          <a:noFill/>
          <a:ln cap="flat" cmpd="sng" w="28575">
            <a:solidFill>
              <a:schemeClr val="accent2"/>
            </a:solidFill>
            <a:prstDash val="solid"/>
            <a:miter lim="800000"/>
            <a:headEnd len="sm" w="sm" type="none"/>
            <a:tailEnd len="med" w="med" type="triangl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4"/>
          <p:cNvSpPr txBox="1"/>
          <p:nvPr>
            <p:ph type="title"/>
          </p:nvPr>
        </p:nvSpPr>
        <p:spPr>
          <a:xfrm>
            <a:off x="254407" y="252866"/>
            <a:ext cx="7886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Почему с нами выгодно работать</a:t>
            </a:r>
            <a:endParaRPr b="1"/>
          </a:p>
        </p:txBody>
      </p:sp>
      <p:sp>
        <p:nvSpPr>
          <p:cNvPr id="278" name="Google Shape;278;p44"/>
          <p:cNvSpPr txBox="1"/>
          <p:nvPr/>
        </p:nvSpPr>
        <p:spPr>
          <a:xfrm>
            <a:off x="122759" y="2679050"/>
            <a:ext cx="2835600" cy="13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9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Регулярные заказы </a:t>
            </a:r>
            <a:endParaRPr sz="19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9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и долгосрочные контракты </a:t>
            </a:r>
            <a:endParaRPr sz="19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9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(от 1 года). Вы можете планировать свои производственные мощности</a:t>
            </a:r>
            <a:endParaRPr sz="600"/>
          </a:p>
        </p:txBody>
      </p:sp>
      <p:sp>
        <p:nvSpPr>
          <p:cNvPr id="279" name="Google Shape;279;p44"/>
          <p:cNvSpPr txBox="1"/>
          <p:nvPr/>
        </p:nvSpPr>
        <p:spPr>
          <a:xfrm>
            <a:off x="3289498" y="2679045"/>
            <a:ext cx="2478900" cy="10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9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Четкие ТЗ, </a:t>
            </a:r>
            <a:endParaRPr sz="19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9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своевременная приемка, предсказуемые платежи </a:t>
            </a:r>
            <a:endParaRPr sz="19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9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без задержек</a:t>
            </a:r>
            <a:endParaRPr b="0" i="0" sz="19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80" name="Google Shape;280;p44"/>
          <p:cNvSpPr txBox="1"/>
          <p:nvPr/>
        </p:nvSpPr>
        <p:spPr>
          <a:xfrm>
            <a:off x="6099550" y="2679050"/>
            <a:ext cx="2696700" cy="15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9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Статус поставщика для ведущей мебельной фабрики укрепит ваши позиции на рынке. </a:t>
            </a:r>
            <a:endParaRPr sz="19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9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Растем мы — </a:t>
            </a:r>
            <a:endParaRPr sz="19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9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растут ваши объемы</a:t>
            </a:r>
            <a:endParaRPr b="0" i="0" sz="19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81" name="Google Shape;281;p44"/>
          <p:cNvSpPr/>
          <p:nvPr/>
        </p:nvSpPr>
        <p:spPr>
          <a:xfrm>
            <a:off x="532358" y="1507050"/>
            <a:ext cx="2025000" cy="901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Стабильность и прогноз</a:t>
            </a:r>
            <a:endParaRPr b="1" sz="22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82" name="Google Shape;282;p44"/>
          <p:cNvSpPr/>
          <p:nvPr/>
        </p:nvSpPr>
        <p:spPr>
          <a:xfrm>
            <a:off x="3473933" y="1507050"/>
            <a:ext cx="2025000" cy="901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Прозрачные условия</a:t>
            </a:r>
            <a:endParaRPr b="1" sz="22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83" name="Google Shape;283;p44"/>
          <p:cNvSpPr/>
          <p:nvPr/>
        </p:nvSpPr>
        <p:spPr>
          <a:xfrm>
            <a:off x="6338733" y="1507050"/>
            <a:ext cx="2025000" cy="901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Развитие </a:t>
            </a:r>
            <a:endParaRPr b="1" sz="22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и репутация</a:t>
            </a:r>
            <a:endParaRPr b="1" sz="22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84" name="Google Shape;284;p44"/>
          <p:cNvSpPr txBox="1"/>
          <p:nvPr/>
        </p:nvSpPr>
        <p:spPr>
          <a:xfrm>
            <a:off x="7634975" y="467925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5"/>
          <p:cNvSpPr/>
          <p:nvPr/>
        </p:nvSpPr>
        <p:spPr>
          <a:xfrm>
            <a:off x="6205241" y="335"/>
            <a:ext cx="2938800" cy="5142900"/>
          </a:xfrm>
          <a:prstGeom prst="rect">
            <a:avLst/>
          </a:pr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chemeClr val="accent3"/>
              </a:gs>
            </a:gsLst>
            <a:lin ang="1319991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0" name="Google Shape;290;p45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268" r="258" t="0"/>
          <a:stretch/>
        </p:blipFill>
        <p:spPr>
          <a:xfrm flipH="1">
            <a:off x="4014919" y="294085"/>
            <a:ext cx="4555200" cy="4555200"/>
          </a:xfrm>
          <a:prstGeom prst="ellipse">
            <a:avLst/>
          </a:prstGeom>
          <a:gradFill>
            <a:gsLst>
              <a:gs pos="0">
                <a:srgbClr val="E4EDF1"/>
              </a:gs>
              <a:gs pos="100000">
                <a:srgbClr val="CCD9E1"/>
              </a:gs>
            </a:gsLst>
            <a:lin ang="0" scaled="0"/>
          </a:gra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291" name="Google Shape;291;p45"/>
          <p:cNvSpPr txBox="1"/>
          <p:nvPr>
            <p:ph type="title"/>
          </p:nvPr>
        </p:nvSpPr>
        <p:spPr>
          <a:xfrm>
            <a:off x="233933" y="294077"/>
            <a:ext cx="4396500" cy="14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/>
              <a:t>Готовы стать частью нашей команды? </a:t>
            </a:r>
            <a:endParaRPr b="1" sz="3300"/>
          </a:p>
        </p:txBody>
      </p:sp>
      <p:sp>
        <p:nvSpPr>
          <p:cNvPr id="292" name="Google Shape;292;p45"/>
          <p:cNvSpPr txBox="1"/>
          <p:nvPr/>
        </p:nvSpPr>
        <p:spPr>
          <a:xfrm>
            <a:off x="958286" y="3689675"/>
            <a:ext cx="2947800" cy="33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0" i="0"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+1 234 567-89-00</a:t>
            </a:r>
            <a:endParaRPr sz="1100"/>
          </a:p>
        </p:txBody>
      </p:sp>
      <p:sp>
        <p:nvSpPr>
          <p:cNvPr id="293" name="Google Shape;293;p45"/>
          <p:cNvSpPr/>
          <p:nvPr/>
        </p:nvSpPr>
        <p:spPr>
          <a:xfrm>
            <a:off x="341562" y="3607127"/>
            <a:ext cx="497400" cy="4974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94" name="Google Shape;294;p45"/>
          <p:cNvSpPr txBox="1"/>
          <p:nvPr/>
        </p:nvSpPr>
        <p:spPr>
          <a:xfrm>
            <a:off x="958286" y="2927675"/>
            <a:ext cx="2947800" cy="33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abv</a:t>
            </a:r>
            <a:r>
              <a:rPr b="0" i="0"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@mail.com</a:t>
            </a:r>
            <a:endParaRPr b="0" i="0" sz="2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95" name="Google Shape;295;p45"/>
          <p:cNvSpPr/>
          <p:nvPr/>
        </p:nvSpPr>
        <p:spPr>
          <a:xfrm>
            <a:off x="341562" y="2845127"/>
            <a:ext cx="497400" cy="4974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96" name="Google Shape;296;p45"/>
          <p:cNvSpPr/>
          <p:nvPr/>
        </p:nvSpPr>
        <p:spPr>
          <a:xfrm>
            <a:off x="496482" y="3721046"/>
            <a:ext cx="187655" cy="269657"/>
          </a:xfrm>
          <a:custGeom>
            <a:rect b="b" l="l" r="r" t="t"/>
            <a:pathLst>
              <a:path extrusionOk="0" h="359542" w="250206">
                <a:moveTo>
                  <a:pt x="237442" y="279193"/>
                </a:moveTo>
                <a:lnTo>
                  <a:pt x="229943" y="266672"/>
                </a:lnTo>
                <a:cubicBezTo>
                  <a:pt x="216458" y="244438"/>
                  <a:pt x="197846" y="218919"/>
                  <a:pt x="173435" y="218919"/>
                </a:cubicBezTo>
                <a:cubicBezTo>
                  <a:pt x="168912" y="218919"/>
                  <a:pt x="164433" y="219829"/>
                  <a:pt x="159999" y="221671"/>
                </a:cubicBezTo>
                <a:lnTo>
                  <a:pt x="146897" y="227290"/>
                </a:lnTo>
                <a:cubicBezTo>
                  <a:pt x="145700" y="227786"/>
                  <a:pt x="144537" y="228350"/>
                  <a:pt x="143306" y="228949"/>
                </a:cubicBezTo>
                <a:cubicBezTo>
                  <a:pt x="139953" y="230580"/>
                  <a:pt x="136150" y="232427"/>
                  <a:pt x="132239" y="232427"/>
                </a:cubicBezTo>
                <a:cubicBezTo>
                  <a:pt x="122590" y="232427"/>
                  <a:pt x="111411" y="219871"/>
                  <a:pt x="100765" y="197072"/>
                </a:cubicBezTo>
                <a:cubicBezTo>
                  <a:pt x="90317" y="174696"/>
                  <a:pt x="90983" y="162965"/>
                  <a:pt x="93382" y="157062"/>
                </a:cubicBezTo>
                <a:cubicBezTo>
                  <a:pt x="96028" y="150550"/>
                  <a:pt x="102182" y="147765"/>
                  <a:pt x="108793" y="145263"/>
                </a:cubicBezTo>
                <a:cubicBezTo>
                  <a:pt x="109713" y="144915"/>
                  <a:pt x="110543" y="144598"/>
                  <a:pt x="111351" y="144266"/>
                </a:cubicBezTo>
                <a:lnTo>
                  <a:pt x="124619" y="138679"/>
                </a:lnTo>
                <a:cubicBezTo>
                  <a:pt x="159185" y="124224"/>
                  <a:pt x="146326" y="73709"/>
                  <a:pt x="142110" y="57148"/>
                </a:cubicBezTo>
                <a:lnTo>
                  <a:pt x="138534" y="42908"/>
                </a:lnTo>
                <a:cubicBezTo>
                  <a:pt x="135477" y="31172"/>
                  <a:pt x="127372" y="0"/>
                  <a:pt x="100489" y="0"/>
                </a:cubicBezTo>
                <a:cubicBezTo>
                  <a:pt x="95512" y="0"/>
                  <a:pt x="90203" y="1159"/>
                  <a:pt x="84714" y="3448"/>
                </a:cubicBezTo>
                <a:cubicBezTo>
                  <a:pt x="81112" y="4878"/>
                  <a:pt x="31549" y="25109"/>
                  <a:pt x="13593" y="60652"/>
                </a:cubicBezTo>
                <a:cubicBezTo>
                  <a:pt x="-7868" y="102958"/>
                  <a:pt x="-3900" y="159691"/>
                  <a:pt x="25376" y="229237"/>
                </a:cubicBezTo>
                <a:cubicBezTo>
                  <a:pt x="54432" y="298871"/>
                  <a:pt x="92110" y="341463"/>
                  <a:pt x="137365" y="355828"/>
                </a:cubicBezTo>
                <a:cubicBezTo>
                  <a:pt x="145127" y="358294"/>
                  <a:pt x="153900" y="359543"/>
                  <a:pt x="163442" y="359543"/>
                </a:cubicBezTo>
                <a:cubicBezTo>
                  <a:pt x="163442" y="359543"/>
                  <a:pt x="163445" y="359543"/>
                  <a:pt x="163447" y="359543"/>
                </a:cubicBezTo>
                <a:cubicBezTo>
                  <a:pt x="194678" y="359543"/>
                  <a:pt x="225506" y="346255"/>
                  <a:pt x="228009" y="345152"/>
                </a:cubicBezTo>
                <a:cubicBezTo>
                  <a:pt x="238776" y="340591"/>
                  <a:pt x="245736" y="333658"/>
                  <a:pt x="248694" y="324546"/>
                </a:cubicBezTo>
                <a:cubicBezTo>
                  <a:pt x="253708" y="309094"/>
                  <a:pt x="245297" y="292164"/>
                  <a:pt x="237442" y="279193"/>
                </a:cubicBezTo>
                <a:close/>
                <a:moveTo>
                  <a:pt x="225555" y="317038"/>
                </a:moveTo>
                <a:cubicBezTo>
                  <a:pt x="224867" y="319156"/>
                  <a:pt x="222477" y="321089"/>
                  <a:pt x="218456" y="322782"/>
                </a:cubicBezTo>
                <a:cubicBezTo>
                  <a:pt x="218389" y="322811"/>
                  <a:pt x="218308" y="322845"/>
                  <a:pt x="218240" y="322876"/>
                </a:cubicBezTo>
                <a:cubicBezTo>
                  <a:pt x="217961" y="322999"/>
                  <a:pt x="190056" y="335222"/>
                  <a:pt x="163440" y="335220"/>
                </a:cubicBezTo>
                <a:cubicBezTo>
                  <a:pt x="156399" y="335220"/>
                  <a:pt x="150103" y="334354"/>
                  <a:pt x="144725" y="332645"/>
                </a:cubicBezTo>
                <a:cubicBezTo>
                  <a:pt x="106599" y="320543"/>
                  <a:pt x="73998" y="282602"/>
                  <a:pt x="47807" y="219837"/>
                </a:cubicBezTo>
                <a:cubicBezTo>
                  <a:pt x="21422" y="157150"/>
                  <a:pt x="17206" y="107295"/>
                  <a:pt x="35293" y="71638"/>
                </a:cubicBezTo>
                <a:cubicBezTo>
                  <a:pt x="49338" y="43839"/>
                  <a:pt x="93309" y="26204"/>
                  <a:pt x="93740" y="26035"/>
                </a:cubicBezTo>
                <a:cubicBezTo>
                  <a:pt x="93827" y="25999"/>
                  <a:pt x="93913" y="25965"/>
                  <a:pt x="93999" y="25930"/>
                </a:cubicBezTo>
                <a:cubicBezTo>
                  <a:pt x="96503" y="24879"/>
                  <a:pt x="98747" y="24324"/>
                  <a:pt x="100489" y="24324"/>
                </a:cubicBezTo>
                <a:cubicBezTo>
                  <a:pt x="105849" y="24324"/>
                  <a:pt x="110726" y="32637"/>
                  <a:pt x="114965" y="48929"/>
                </a:cubicBezTo>
                <a:lnTo>
                  <a:pt x="118525" y="63109"/>
                </a:lnTo>
                <a:cubicBezTo>
                  <a:pt x="126205" y="93271"/>
                  <a:pt x="125036" y="112137"/>
                  <a:pt x="115204" y="116249"/>
                </a:cubicBezTo>
                <a:lnTo>
                  <a:pt x="101999" y="121811"/>
                </a:lnTo>
                <a:cubicBezTo>
                  <a:pt x="101473" y="122029"/>
                  <a:pt x="100859" y="122257"/>
                  <a:pt x="100181" y="122515"/>
                </a:cubicBezTo>
                <a:cubicBezTo>
                  <a:pt x="92887" y="125277"/>
                  <a:pt x="77709" y="131021"/>
                  <a:pt x="70844" y="147905"/>
                </a:cubicBezTo>
                <a:cubicBezTo>
                  <a:pt x="64616" y="163226"/>
                  <a:pt x="67194" y="182676"/>
                  <a:pt x="78719" y="207366"/>
                </a:cubicBezTo>
                <a:cubicBezTo>
                  <a:pt x="94241" y="240598"/>
                  <a:pt x="111746" y="256753"/>
                  <a:pt x="132236" y="256753"/>
                </a:cubicBezTo>
                <a:cubicBezTo>
                  <a:pt x="141745" y="256753"/>
                  <a:pt x="149378" y="253043"/>
                  <a:pt x="153938" y="250828"/>
                </a:cubicBezTo>
                <a:cubicBezTo>
                  <a:pt x="154778" y="250419"/>
                  <a:pt x="155529" y="250044"/>
                  <a:pt x="156336" y="249710"/>
                </a:cubicBezTo>
                <a:lnTo>
                  <a:pt x="169458" y="244083"/>
                </a:lnTo>
                <a:cubicBezTo>
                  <a:pt x="170812" y="243519"/>
                  <a:pt x="172113" y="243245"/>
                  <a:pt x="173433" y="243245"/>
                </a:cubicBezTo>
                <a:cubicBezTo>
                  <a:pt x="179749" y="243245"/>
                  <a:pt x="191075" y="249499"/>
                  <a:pt x="209110" y="279230"/>
                </a:cubicBezTo>
                <a:lnTo>
                  <a:pt x="216604" y="291743"/>
                </a:lnTo>
                <a:cubicBezTo>
                  <a:pt x="225839" y="306991"/>
                  <a:pt x="226569" y="313915"/>
                  <a:pt x="225555" y="31703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97" name="Google Shape;297;p45"/>
          <p:cNvSpPr/>
          <p:nvPr/>
        </p:nvSpPr>
        <p:spPr>
          <a:xfrm>
            <a:off x="455348" y="2997473"/>
            <a:ext cx="269924" cy="192803"/>
          </a:xfrm>
          <a:custGeom>
            <a:rect b="b" l="l" r="r" t="t"/>
            <a:pathLst>
              <a:path extrusionOk="0" h="257070" w="359899">
                <a:moveTo>
                  <a:pt x="347046" y="0"/>
                </a:moveTo>
                <a:lnTo>
                  <a:pt x="12854" y="0"/>
                </a:lnTo>
                <a:cubicBezTo>
                  <a:pt x="5755" y="0"/>
                  <a:pt x="0" y="5755"/>
                  <a:pt x="0" y="12853"/>
                </a:cubicBezTo>
                <a:lnTo>
                  <a:pt x="0" y="244217"/>
                </a:lnTo>
                <a:cubicBezTo>
                  <a:pt x="0" y="251316"/>
                  <a:pt x="5755" y="257071"/>
                  <a:pt x="12854" y="257071"/>
                </a:cubicBezTo>
                <a:lnTo>
                  <a:pt x="347046" y="257071"/>
                </a:lnTo>
                <a:cubicBezTo>
                  <a:pt x="354145" y="257071"/>
                  <a:pt x="359900" y="251316"/>
                  <a:pt x="359900" y="244217"/>
                </a:cubicBezTo>
                <a:lnTo>
                  <a:pt x="359900" y="12853"/>
                </a:lnTo>
                <a:cubicBezTo>
                  <a:pt x="359900" y="5755"/>
                  <a:pt x="354145" y="0"/>
                  <a:pt x="347046" y="0"/>
                </a:cubicBezTo>
                <a:close/>
                <a:moveTo>
                  <a:pt x="325966" y="25707"/>
                </a:moveTo>
                <a:lnTo>
                  <a:pt x="179950" y="138022"/>
                </a:lnTo>
                <a:lnTo>
                  <a:pt x="33933" y="25707"/>
                </a:lnTo>
                <a:lnTo>
                  <a:pt x="325966" y="25707"/>
                </a:lnTo>
                <a:close/>
                <a:moveTo>
                  <a:pt x="334192" y="231364"/>
                </a:moveTo>
                <a:lnTo>
                  <a:pt x="25707" y="231364"/>
                </a:lnTo>
                <a:lnTo>
                  <a:pt x="25707" y="51812"/>
                </a:lnTo>
                <a:lnTo>
                  <a:pt x="172122" y="164435"/>
                </a:lnTo>
                <a:cubicBezTo>
                  <a:pt x="176739" y="167980"/>
                  <a:pt x="183161" y="167980"/>
                  <a:pt x="187778" y="164435"/>
                </a:cubicBezTo>
                <a:lnTo>
                  <a:pt x="334192" y="51812"/>
                </a:lnTo>
                <a:lnTo>
                  <a:pt x="334192" y="23136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IT Pitch de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51E8"/>
      </a:accent1>
      <a:accent2>
        <a:srgbClr val="367CFF"/>
      </a:accent2>
      <a:accent3>
        <a:srgbClr val="00369B"/>
      </a:accent3>
      <a:accent4>
        <a:srgbClr val="FA3585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